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sldIdLst>
    <p:sldId id="256" r:id="rId2"/>
    <p:sldId id="257" r:id="rId3"/>
    <p:sldId id="276" r:id="rId4"/>
    <p:sldId id="261" r:id="rId5"/>
    <p:sldId id="260" r:id="rId6"/>
    <p:sldId id="263" r:id="rId7"/>
    <p:sldId id="279" r:id="rId8"/>
    <p:sldId id="280" r:id="rId9"/>
    <p:sldId id="265" r:id="rId10"/>
    <p:sldId id="264" r:id="rId11"/>
    <p:sldId id="266" r:id="rId12"/>
    <p:sldId id="267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3A7C"/>
    <a:srgbClr val="B80860"/>
    <a:srgbClr val="CC9900"/>
    <a:srgbClr val="F024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811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FCEA34-3628-4357-BA05-FE9AB9C7FDEF}" type="doc">
      <dgm:prSet loTypeId="urn:microsoft.com/office/officeart/2005/8/layout/gear1" loCatId="process" qsTypeId="urn:microsoft.com/office/officeart/2005/8/quickstyle/3d5" qsCatId="3D" csTypeId="urn:microsoft.com/office/officeart/2005/8/colors/accent2_4" csCatId="accent2" phldr="1"/>
      <dgm:spPr/>
      <dgm:t>
        <a:bodyPr/>
        <a:lstStyle/>
        <a:p>
          <a:endParaRPr lang="en-IN"/>
        </a:p>
      </dgm:t>
    </dgm:pt>
    <dgm:pt modelId="{B5F3D531-1131-4439-8A18-E123A572678A}">
      <dgm:prSet phldrT="[Text]"/>
      <dgm:spPr/>
      <dgm:t>
        <a:bodyPr/>
        <a:lstStyle/>
        <a:p>
          <a:endParaRPr lang="en-IN" dirty="0"/>
        </a:p>
      </dgm:t>
    </dgm:pt>
    <dgm:pt modelId="{98410936-6EA7-49DE-A458-6F0B50B1D0BC}" type="parTrans" cxnId="{513D43E6-3CFA-4D28-985A-82AC7BB4D741}">
      <dgm:prSet/>
      <dgm:spPr/>
      <dgm:t>
        <a:bodyPr/>
        <a:lstStyle/>
        <a:p>
          <a:endParaRPr lang="en-IN"/>
        </a:p>
      </dgm:t>
    </dgm:pt>
    <dgm:pt modelId="{B7AC27F7-CD88-48E2-8BFB-86B409E4DA6B}" type="sibTrans" cxnId="{513D43E6-3CFA-4D28-985A-82AC7BB4D741}">
      <dgm:prSet/>
      <dgm:spPr/>
      <dgm:t>
        <a:bodyPr/>
        <a:lstStyle/>
        <a:p>
          <a:endParaRPr lang="en-IN"/>
        </a:p>
      </dgm:t>
    </dgm:pt>
    <dgm:pt modelId="{4FEC4E0C-0B6C-4440-9618-FFFAB933FC37}">
      <dgm:prSet phldrT="[Text]"/>
      <dgm:spPr/>
      <dgm:t>
        <a:bodyPr/>
        <a:lstStyle/>
        <a:p>
          <a:endParaRPr lang="en-IN" dirty="0"/>
        </a:p>
      </dgm:t>
    </dgm:pt>
    <dgm:pt modelId="{8E3D1475-330E-417A-958D-5110648CE872}" type="parTrans" cxnId="{A1B4CCFE-392D-451A-8762-D28D9816BC82}">
      <dgm:prSet/>
      <dgm:spPr/>
      <dgm:t>
        <a:bodyPr/>
        <a:lstStyle/>
        <a:p>
          <a:endParaRPr lang="en-IN"/>
        </a:p>
      </dgm:t>
    </dgm:pt>
    <dgm:pt modelId="{4D944D45-8F88-4B86-BA1F-BB7791EFEF6D}" type="sibTrans" cxnId="{A1B4CCFE-392D-451A-8762-D28D9816BC82}">
      <dgm:prSet/>
      <dgm:spPr/>
      <dgm:t>
        <a:bodyPr/>
        <a:lstStyle/>
        <a:p>
          <a:endParaRPr lang="en-IN"/>
        </a:p>
      </dgm:t>
    </dgm:pt>
    <dgm:pt modelId="{79FFE765-79DC-4126-B292-302690DE0A9F}">
      <dgm:prSet phldrT="[Text]"/>
      <dgm:spPr/>
      <dgm:t>
        <a:bodyPr/>
        <a:lstStyle/>
        <a:p>
          <a:endParaRPr lang="en-IN" dirty="0"/>
        </a:p>
      </dgm:t>
    </dgm:pt>
    <dgm:pt modelId="{F4B84559-17E9-43A6-AC09-5B97A69FC6CD}" type="parTrans" cxnId="{A9C6413D-496F-446A-8DEE-850B17115A05}">
      <dgm:prSet/>
      <dgm:spPr/>
      <dgm:t>
        <a:bodyPr/>
        <a:lstStyle/>
        <a:p>
          <a:endParaRPr lang="en-IN"/>
        </a:p>
      </dgm:t>
    </dgm:pt>
    <dgm:pt modelId="{074123D0-0651-4E59-9B85-0AE0FAADCF28}" type="sibTrans" cxnId="{A9C6413D-496F-446A-8DEE-850B17115A05}">
      <dgm:prSet/>
      <dgm:spPr/>
      <dgm:t>
        <a:bodyPr/>
        <a:lstStyle/>
        <a:p>
          <a:endParaRPr lang="en-IN"/>
        </a:p>
      </dgm:t>
    </dgm:pt>
    <dgm:pt modelId="{CFFE71DD-EF6E-446F-A9F2-F31D1E9C4EBD}" type="pres">
      <dgm:prSet presAssocID="{4BFCEA34-3628-4357-BA05-FE9AB9C7FDE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A0BE68A-A787-49B9-A5FF-DF2C8301FC27}" type="pres">
      <dgm:prSet presAssocID="{B5F3D531-1131-4439-8A18-E123A572678A}" presName="gear1" presStyleLbl="node1" presStyleIdx="0" presStyleCnt="3">
        <dgm:presLayoutVars>
          <dgm:chMax val="1"/>
          <dgm:bulletEnabled val="1"/>
        </dgm:presLayoutVars>
      </dgm:prSet>
      <dgm:spPr/>
    </dgm:pt>
    <dgm:pt modelId="{42273C3C-05E7-45ED-9021-00E1F0AD8CAA}" type="pres">
      <dgm:prSet presAssocID="{B5F3D531-1131-4439-8A18-E123A572678A}" presName="gear1srcNode" presStyleLbl="node1" presStyleIdx="0" presStyleCnt="3"/>
      <dgm:spPr/>
    </dgm:pt>
    <dgm:pt modelId="{ACE45A33-CA98-4C84-BC0D-0E8787BBD9C4}" type="pres">
      <dgm:prSet presAssocID="{B5F3D531-1131-4439-8A18-E123A572678A}" presName="gear1dstNode" presStyleLbl="node1" presStyleIdx="0" presStyleCnt="3"/>
      <dgm:spPr/>
    </dgm:pt>
    <dgm:pt modelId="{3EE21C31-0C18-4A12-B9AF-AD6CC1CAF20A}" type="pres">
      <dgm:prSet presAssocID="{4FEC4E0C-0B6C-4440-9618-FFFAB933FC37}" presName="gear2" presStyleLbl="node1" presStyleIdx="1" presStyleCnt="3">
        <dgm:presLayoutVars>
          <dgm:chMax val="1"/>
          <dgm:bulletEnabled val="1"/>
        </dgm:presLayoutVars>
      </dgm:prSet>
      <dgm:spPr/>
    </dgm:pt>
    <dgm:pt modelId="{7D53E0C0-794F-4979-B491-D057D2898AFD}" type="pres">
      <dgm:prSet presAssocID="{4FEC4E0C-0B6C-4440-9618-FFFAB933FC37}" presName="gear2srcNode" presStyleLbl="node1" presStyleIdx="1" presStyleCnt="3"/>
      <dgm:spPr/>
    </dgm:pt>
    <dgm:pt modelId="{9305C9A8-142C-43BE-86A3-72D582CA2780}" type="pres">
      <dgm:prSet presAssocID="{4FEC4E0C-0B6C-4440-9618-FFFAB933FC37}" presName="gear2dstNode" presStyleLbl="node1" presStyleIdx="1" presStyleCnt="3"/>
      <dgm:spPr/>
    </dgm:pt>
    <dgm:pt modelId="{34C975E6-B752-4103-A685-365AC2612A39}" type="pres">
      <dgm:prSet presAssocID="{79FFE765-79DC-4126-B292-302690DE0A9F}" presName="gear3" presStyleLbl="node1" presStyleIdx="2" presStyleCnt="3"/>
      <dgm:spPr/>
    </dgm:pt>
    <dgm:pt modelId="{378FDE24-9AAB-45F6-939E-B734CAAC3017}" type="pres">
      <dgm:prSet presAssocID="{79FFE765-79DC-4126-B292-302690DE0A9F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8A1BB4A-DE48-4B0E-B43E-E994A9B708B5}" type="pres">
      <dgm:prSet presAssocID="{79FFE765-79DC-4126-B292-302690DE0A9F}" presName="gear3srcNode" presStyleLbl="node1" presStyleIdx="2" presStyleCnt="3"/>
      <dgm:spPr/>
    </dgm:pt>
    <dgm:pt modelId="{5C88FF4D-E4E4-40C8-AD50-E79EFCCDC423}" type="pres">
      <dgm:prSet presAssocID="{79FFE765-79DC-4126-B292-302690DE0A9F}" presName="gear3dstNode" presStyleLbl="node1" presStyleIdx="2" presStyleCnt="3"/>
      <dgm:spPr/>
    </dgm:pt>
    <dgm:pt modelId="{7FD5E977-CBDC-4722-8C21-8251228158FE}" type="pres">
      <dgm:prSet presAssocID="{B7AC27F7-CD88-48E2-8BFB-86B409E4DA6B}" presName="connector1" presStyleLbl="sibTrans2D1" presStyleIdx="0" presStyleCnt="3"/>
      <dgm:spPr/>
    </dgm:pt>
    <dgm:pt modelId="{91436A42-5FE5-45F9-A3FE-BB21EFEDCB08}" type="pres">
      <dgm:prSet presAssocID="{4D944D45-8F88-4B86-BA1F-BB7791EFEF6D}" presName="connector2" presStyleLbl="sibTrans2D1" presStyleIdx="1" presStyleCnt="3"/>
      <dgm:spPr/>
    </dgm:pt>
    <dgm:pt modelId="{B24D8DBD-9C07-471B-A77C-BD0F9E42DF09}" type="pres">
      <dgm:prSet presAssocID="{074123D0-0651-4E59-9B85-0AE0FAADCF28}" presName="connector3" presStyleLbl="sibTrans2D1" presStyleIdx="2" presStyleCnt="3"/>
      <dgm:spPr/>
    </dgm:pt>
  </dgm:ptLst>
  <dgm:cxnLst>
    <dgm:cxn modelId="{088FE527-962E-4AD8-9B38-73E0A557247E}" type="presOf" srcId="{4FEC4E0C-0B6C-4440-9618-FFFAB933FC37}" destId="{7D53E0C0-794F-4979-B491-D057D2898AFD}" srcOrd="1" destOrd="0" presId="urn:microsoft.com/office/officeart/2005/8/layout/gear1"/>
    <dgm:cxn modelId="{8AF8A030-48CB-4F61-A86C-BFD862C69F70}" type="presOf" srcId="{79FFE765-79DC-4126-B292-302690DE0A9F}" destId="{34C975E6-B752-4103-A685-365AC2612A39}" srcOrd="0" destOrd="0" presId="urn:microsoft.com/office/officeart/2005/8/layout/gear1"/>
    <dgm:cxn modelId="{A9C6413D-496F-446A-8DEE-850B17115A05}" srcId="{4BFCEA34-3628-4357-BA05-FE9AB9C7FDEF}" destId="{79FFE765-79DC-4126-B292-302690DE0A9F}" srcOrd="2" destOrd="0" parTransId="{F4B84559-17E9-43A6-AC09-5B97A69FC6CD}" sibTransId="{074123D0-0651-4E59-9B85-0AE0FAADCF28}"/>
    <dgm:cxn modelId="{A52B5C48-1ADB-4A45-89F3-350A2ECC3B86}" type="presOf" srcId="{074123D0-0651-4E59-9B85-0AE0FAADCF28}" destId="{B24D8DBD-9C07-471B-A77C-BD0F9E42DF09}" srcOrd="0" destOrd="0" presId="urn:microsoft.com/office/officeart/2005/8/layout/gear1"/>
    <dgm:cxn modelId="{8EF3D049-1DE3-4A91-BA77-3101E5A9E117}" type="presOf" srcId="{B5F3D531-1131-4439-8A18-E123A572678A}" destId="{ACE45A33-CA98-4C84-BC0D-0E8787BBD9C4}" srcOrd="2" destOrd="0" presId="urn:microsoft.com/office/officeart/2005/8/layout/gear1"/>
    <dgm:cxn modelId="{B9331C52-890C-42B6-8E22-2F7851964AD6}" type="presOf" srcId="{4BFCEA34-3628-4357-BA05-FE9AB9C7FDEF}" destId="{CFFE71DD-EF6E-446F-A9F2-F31D1E9C4EBD}" srcOrd="0" destOrd="0" presId="urn:microsoft.com/office/officeart/2005/8/layout/gear1"/>
    <dgm:cxn modelId="{488BF081-70FA-45CB-8162-A24989FD4D36}" type="presOf" srcId="{B5F3D531-1131-4439-8A18-E123A572678A}" destId="{42273C3C-05E7-45ED-9021-00E1F0AD8CAA}" srcOrd="1" destOrd="0" presId="urn:microsoft.com/office/officeart/2005/8/layout/gear1"/>
    <dgm:cxn modelId="{90A63A87-963E-45A4-B15D-D16C9B33F528}" type="presOf" srcId="{4D944D45-8F88-4B86-BA1F-BB7791EFEF6D}" destId="{91436A42-5FE5-45F9-A3FE-BB21EFEDCB08}" srcOrd="0" destOrd="0" presId="urn:microsoft.com/office/officeart/2005/8/layout/gear1"/>
    <dgm:cxn modelId="{F6F31992-1C81-4C33-B781-626FFDC954ED}" type="presOf" srcId="{4FEC4E0C-0B6C-4440-9618-FFFAB933FC37}" destId="{3EE21C31-0C18-4A12-B9AF-AD6CC1CAF20A}" srcOrd="0" destOrd="0" presId="urn:microsoft.com/office/officeart/2005/8/layout/gear1"/>
    <dgm:cxn modelId="{5DE8B7C1-91A2-4275-BF12-0DD5C5CEDEB1}" type="presOf" srcId="{B7AC27F7-CD88-48E2-8BFB-86B409E4DA6B}" destId="{7FD5E977-CBDC-4722-8C21-8251228158FE}" srcOrd="0" destOrd="0" presId="urn:microsoft.com/office/officeart/2005/8/layout/gear1"/>
    <dgm:cxn modelId="{50C982D8-4A9D-4750-8A53-9C65BA05C00A}" type="presOf" srcId="{4FEC4E0C-0B6C-4440-9618-FFFAB933FC37}" destId="{9305C9A8-142C-43BE-86A3-72D582CA2780}" srcOrd="2" destOrd="0" presId="urn:microsoft.com/office/officeart/2005/8/layout/gear1"/>
    <dgm:cxn modelId="{CE58E6D8-7D17-4A44-82F9-A72CA2793A1F}" type="presOf" srcId="{B5F3D531-1131-4439-8A18-E123A572678A}" destId="{CA0BE68A-A787-49B9-A5FF-DF2C8301FC27}" srcOrd="0" destOrd="0" presId="urn:microsoft.com/office/officeart/2005/8/layout/gear1"/>
    <dgm:cxn modelId="{513D43E6-3CFA-4D28-985A-82AC7BB4D741}" srcId="{4BFCEA34-3628-4357-BA05-FE9AB9C7FDEF}" destId="{B5F3D531-1131-4439-8A18-E123A572678A}" srcOrd="0" destOrd="0" parTransId="{98410936-6EA7-49DE-A458-6F0B50B1D0BC}" sibTransId="{B7AC27F7-CD88-48E2-8BFB-86B409E4DA6B}"/>
    <dgm:cxn modelId="{197B08ED-B847-44F2-80D9-561D4820516B}" type="presOf" srcId="{79FFE765-79DC-4126-B292-302690DE0A9F}" destId="{378FDE24-9AAB-45F6-939E-B734CAAC3017}" srcOrd="1" destOrd="0" presId="urn:microsoft.com/office/officeart/2005/8/layout/gear1"/>
    <dgm:cxn modelId="{F42B64EF-4242-4154-BF19-E93AFFE60801}" type="presOf" srcId="{79FFE765-79DC-4126-B292-302690DE0A9F}" destId="{08A1BB4A-DE48-4B0E-B43E-E994A9B708B5}" srcOrd="2" destOrd="0" presId="urn:microsoft.com/office/officeart/2005/8/layout/gear1"/>
    <dgm:cxn modelId="{8DD34DF4-DC02-4937-A14C-53CE60EACF89}" type="presOf" srcId="{79FFE765-79DC-4126-B292-302690DE0A9F}" destId="{5C88FF4D-E4E4-40C8-AD50-E79EFCCDC423}" srcOrd="3" destOrd="0" presId="urn:microsoft.com/office/officeart/2005/8/layout/gear1"/>
    <dgm:cxn modelId="{A1B4CCFE-392D-451A-8762-D28D9816BC82}" srcId="{4BFCEA34-3628-4357-BA05-FE9AB9C7FDEF}" destId="{4FEC4E0C-0B6C-4440-9618-FFFAB933FC37}" srcOrd="1" destOrd="0" parTransId="{8E3D1475-330E-417A-958D-5110648CE872}" sibTransId="{4D944D45-8F88-4B86-BA1F-BB7791EFEF6D}"/>
    <dgm:cxn modelId="{3738334E-461E-46D1-8022-7BBD1D10EEB7}" type="presParOf" srcId="{CFFE71DD-EF6E-446F-A9F2-F31D1E9C4EBD}" destId="{CA0BE68A-A787-49B9-A5FF-DF2C8301FC27}" srcOrd="0" destOrd="0" presId="urn:microsoft.com/office/officeart/2005/8/layout/gear1"/>
    <dgm:cxn modelId="{76FBCFF3-52EE-44EB-9209-D7ADE35D6D11}" type="presParOf" srcId="{CFFE71DD-EF6E-446F-A9F2-F31D1E9C4EBD}" destId="{42273C3C-05E7-45ED-9021-00E1F0AD8CAA}" srcOrd="1" destOrd="0" presId="urn:microsoft.com/office/officeart/2005/8/layout/gear1"/>
    <dgm:cxn modelId="{0C4A107F-876E-44F4-AF46-0CAB1FEC09BD}" type="presParOf" srcId="{CFFE71DD-EF6E-446F-A9F2-F31D1E9C4EBD}" destId="{ACE45A33-CA98-4C84-BC0D-0E8787BBD9C4}" srcOrd="2" destOrd="0" presId="urn:microsoft.com/office/officeart/2005/8/layout/gear1"/>
    <dgm:cxn modelId="{D39EA2A3-4512-455C-AC7D-18CC28F99E0D}" type="presParOf" srcId="{CFFE71DD-EF6E-446F-A9F2-F31D1E9C4EBD}" destId="{3EE21C31-0C18-4A12-B9AF-AD6CC1CAF20A}" srcOrd="3" destOrd="0" presId="urn:microsoft.com/office/officeart/2005/8/layout/gear1"/>
    <dgm:cxn modelId="{613AEBE0-6C6D-4B1B-BD79-095DFF2AED11}" type="presParOf" srcId="{CFFE71DD-EF6E-446F-A9F2-F31D1E9C4EBD}" destId="{7D53E0C0-794F-4979-B491-D057D2898AFD}" srcOrd="4" destOrd="0" presId="urn:microsoft.com/office/officeart/2005/8/layout/gear1"/>
    <dgm:cxn modelId="{E1CB0439-F8A4-47EE-8656-22C6227680A3}" type="presParOf" srcId="{CFFE71DD-EF6E-446F-A9F2-F31D1E9C4EBD}" destId="{9305C9A8-142C-43BE-86A3-72D582CA2780}" srcOrd="5" destOrd="0" presId="urn:microsoft.com/office/officeart/2005/8/layout/gear1"/>
    <dgm:cxn modelId="{6D46EFAB-7FBA-471B-8BF3-94860C48DC9E}" type="presParOf" srcId="{CFFE71DD-EF6E-446F-A9F2-F31D1E9C4EBD}" destId="{34C975E6-B752-4103-A685-365AC2612A39}" srcOrd="6" destOrd="0" presId="urn:microsoft.com/office/officeart/2005/8/layout/gear1"/>
    <dgm:cxn modelId="{5CE8EA81-E9A5-4D54-8EDB-471BCF147936}" type="presParOf" srcId="{CFFE71DD-EF6E-446F-A9F2-F31D1E9C4EBD}" destId="{378FDE24-9AAB-45F6-939E-B734CAAC3017}" srcOrd="7" destOrd="0" presId="urn:microsoft.com/office/officeart/2005/8/layout/gear1"/>
    <dgm:cxn modelId="{E0BAD58A-48A0-4BE7-9985-8F17BA1F7ED4}" type="presParOf" srcId="{CFFE71DD-EF6E-446F-A9F2-F31D1E9C4EBD}" destId="{08A1BB4A-DE48-4B0E-B43E-E994A9B708B5}" srcOrd="8" destOrd="0" presId="urn:microsoft.com/office/officeart/2005/8/layout/gear1"/>
    <dgm:cxn modelId="{415A6CE4-75FA-4177-A41E-54F65BD4F71A}" type="presParOf" srcId="{CFFE71DD-EF6E-446F-A9F2-F31D1E9C4EBD}" destId="{5C88FF4D-E4E4-40C8-AD50-E79EFCCDC423}" srcOrd="9" destOrd="0" presId="urn:microsoft.com/office/officeart/2005/8/layout/gear1"/>
    <dgm:cxn modelId="{288CC09F-1D95-4AE2-9065-4897FE21B245}" type="presParOf" srcId="{CFFE71DD-EF6E-446F-A9F2-F31D1E9C4EBD}" destId="{7FD5E977-CBDC-4722-8C21-8251228158FE}" srcOrd="10" destOrd="0" presId="urn:microsoft.com/office/officeart/2005/8/layout/gear1"/>
    <dgm:cxn modelId="{54E46326-2EB1-46D1-8BD5-33600CD9A15F}" type="presParOf" srcId="{CFFE71DD-EF6E-446F-A9F2-F31D1E9C4EBD}" destId="{91436A42-5FE5-45F9-A3FE-BB21EFEDCB08}" srcOrd="11" destOrd="0" presId="urn:microsoft.com/office/officeart/2005/8/layout/gear1"/>
    <dgm:cxn modelId="{5C2A7368-85A1-410C-BB9C-798841C9993A}" type="presParOf" srcId="{CFFE71DD-EF6E-446F-A9F2-F31D1E9C4EBD}" destId="{B24D8DBD-9C07-471B-A77C-BD0F9E42DF0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29113B-04BB-46C0-9F87-B56E3ADF95B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27F55510-0433-499F-9AF7-1ECBC48E216A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Team up with the best minds </a:t>
          </a:r>
          <a:endParaRPr lang="en-IN" dirty="0">
            <a:solidFill>
              <a:schemeClr val="tx1"/>
            </a:solidFill>
          </a:endParaRPr>
        </a:p>
      </dgm:t>
    </dgm:pt>
    <dgm:pt modelId="{BCEFFEBE-D7C2-48C3-A35E-8F80B21FD213}" type="parTrans" cxnId="{EAC38937-A29E-4C09-850E-AE26C8D83567}">
      <dgm:prSet/>
      <dgm:spPr/>
      <dgm:t>
        <a:bodyPr/>
        <a:lstStyle/>
        <a:p>
          <a:endParaRPr lang="en-IN">
            <a:solidFill>
              <a:schemeClr val="tx1"/>
            </a:solidFill>
          </a:endParaRPr>
        </a:p>
      </dgm:t>
    </dgm:pt>
    <dgm:pt modelId="{31E589C8-9AAF-4487-9454-C20B3139CCA9}" type="sibTrans" cxnId="{EAC38937-A29E-4C09-850E-AE26C8D83567}">
      <dgm:prSet/>
      <dgm:spPr/>
      <dgm:t>
        <a:bodyPr/>
        <a:lstStyle/>
        <a:p>
          <a:endParaRPr lang="en-IN">
            <a:solidFill>
              <a:schemeClr val="tx1"/>
            </a:solidFill>
          </a:endParaRPr>
        </a:p>
      </dgm:t>
    </dgm:pt>
    <dgm:pt modelId="{B88970EE-5637-47BB-89A8-370D0D2B7BD6}">
      <dgm:prSet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Spearhead reforms </a:t>
          </a:r>
          <a:endParaRPr lang="en-IN">
            <a:solidFill>
              <a:schemeClr val="tx1"/>
            </a:solidFill>
          </a:endParaRPr>
        </a:p>
      </dgm:t>
    </dgm:pt>
    <dgm:pt modelId="{841F1B51-9865-487A-B984-5ADEF96ABF46}" type="parTrans" cxnId="{8C38E179-41D0-45FD-B343-AEEF5AFF5288}">
      <dgm:prSet/>
      <dgm:spPr/>
      <dgm:t>
        <a:bodyPr/>
        <a:lstStyle/>
        <a:p>
          <a:endParaRPr lang="en-IN">
            <a:solidFill>
              <a:schemeClr val="tx1"/>
            </a:solidFill>
          </a:endParaRPr>
        </a:p>
      </dgm:t>
    </dgm:pt>
    <dgm:pt modelId="{13D3FB03-7B90-48BB-8D3B-65F340560B61}" type="sibTrans" cxnId="{8C38E179-41D0-45FD-B343-AEEF5AFF5288}">
      <dgm:prSet/>
      <dgm:spPr/>
      <dgm:t>
        <a:bodyPr/>
        <a:lstStyle/>
        <a:p>
          <a:endParaRPr lang="en-IN">
            <a:solidFill>
              <a:schemeClr val="tx1"/>
            </a:solidFill>
          </a:endParaRPr>
        </a:p>
      </dgm:t>
    </dgm:pt>
    <dgm:pt modelId="{20040399-9B10-4937-B034-AC66B4B7BBFE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Touch the lives of millions</a:t>
          </a:r>
          <a:endParaRPr lang="en-IN" dirty="0">
            <a:solidFill>
              <a:schemeClr val="tx1"/>
            </a:solidFill>
          </a:endParaRPr>
        </a:p>
      </dgm:t>
    </dgm:pt>
    <dgm:pt modelId="{236C65B1-FCE4-4E7F-B05E-56B662F13C02}" type="parTrans" cxnId="{389ACFC2-A67D-4C19-BDF9-50C419875373}">
      <dgm:prSet/>
      <dgm:spPr/>
      <dgm:t>
        <a:bodyPr/>
        <a:lstStyle/>
        <a:p>
          <a:endParaRPr lang="en-IN">
            <a:solidFill>
              <a:schemeClr val="tx1"/>
            </a:solidFill>
          </a:endParaRPr>
        </a:p>
      </dgm:t>
    </dgm:pt>
    <dgm:pt modelId="{79B17AE1-141D-4583-9078-B12DFB8CA169}" type="sibTrans" cxnId="{389ACFC2-A67D-4C19-BDF9-50C419875373}">
      <dgm:prSet/>
      <dgm:spPr/>
      <dgm:t>
        <a:bodyPr/>
        <a:lstStyle/>
        <a:p>
          <a:endParaRPr lang="en-IN">
            <a:solidFill>
              <a:schemeClr val="tx1"/>
            </a:solidFill>
          </a:endParaRPr>
        </a:p>
      </dgm:t>
    </dgm:pt>
    <dgm:pt modelId="{D124DDE0-3D8C-4451-ABC5-D1564448F93D}">
      <dgm:prSet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Do research that matters</a:t>
          </a:r>
          <a:endParaRPr lang="en-IN">
            <a:solidFill>
              <a:schemeClr val="tx1"/>
            </a:solidFill>
          </a:endParaRPr>
        </a:p>
      </dgm:t>
    </dgm:pt>
    <dgm:pt modelId="{5923837A-DB31-4377-AFF0-6996E406AE3D}" type="parTrans" cxnId="{2A8B4CC0-958B-4194-94D8-0CC70037FD87}">
      <dgm:prSet/>
      <dgm:spPr/>
      <dgm:t>
        <a:bodyPr/>
        <a:lstStyle/>
        <a:p>
          <a:endParaRPr lang="en-IN">
            <a:solidFill>
              <a:schemeClr val="tx1"/>
            </a:solidFill>
          </a:endParaRPr>
        </a:p>
      </dgm:t>
    </dgm:pt>
    <dgm:pt modelId="{1CA4E5CB-87CE-4558-99D0-F816B322B5A2}" type="sibTrans" cxnId="{2A8B4CC0-958B-4194-94D8-0CC70037FD87}">
      <dgm:prSet/>
      <dgm:spPr/>
      <dgm:t>
        <a:bodyPr/>
        <a:lstStyle/>
        <a:p>
          <a:endParaRPr lang="en-IN">
            <a:solidFill>
              <a:schemeClr val="tx1"/>
            </a:solidFill>
          </a:endParaRPr>
        </a:p>
      </dgm:t>
    </dgm:pt>
    <dgm:pt modelId="{37742862-3196-401A-BD63-5ABE93B3F770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Join the global mainstream</a:t>
          </a:r>
          <a:endParaRPr lang="en-IN" dirty="0">
            <a:solidFill>
              <a:schemeClr val="tx1"/>
            </a:solidFill>
          </a:endParaRPr>
        </a:p>
      </dgm:t>
    </dgm:pt>
    <dgm:pt modelId="{DD15D039-71B5-4E55-B0FA-7CC1330530E1}" type="parTrans" cxnId="{7E2759AC-4362-426A-97F3-6C2C3E3432DA}">
      <dgm:prSet/>
      <dgm:spPr/>
      <dgm:t>
        <a:bodyPr/>
        <a:lstStyle/>
        <a:p>
          <a:endParaRPr lang="en-IN">
            <a:solidFill>
              <a:schemeClr val="tx1"/>
            </a:solidFill>
          </a:endParaRPr>
        </a:p>
      </dgm:t>
    </dgm:pt>
    <dgm:pt modelId="{C25D18E0-AF75-46C1-B8BE-F7A34FADA149}" type="sibTrans" cxnId="{7E2759AC-4362-426A-97F3-6C2C3E3432DA}">
      <dgm:prSet/>
      <dgm:spPr/>
      <dgm:t>
        <a:bodyPr/>
        <a:lstStyle/>
        <a:p>
          <a:endParaRPr lang="en-IN">
            <a:solidFill>
              <a:schemeClr val="tx1"/>
            </a:solidFill>
          </a:endParaRPr>
        </a:p>
      </dgm:t>
    </dgm:pt>
    <dgm:pt modelId="{59E4F62E-148B-4686-89A0-77085FCE2769}" type="pres">
      <dgm:prSet presAssocID="{5929113B-04BB-46C0-9F87-B56E3ADF95B9}" presName="Name0" presStyleCnt="0">
        <dgm:presLayoutVars>
          <dgm:chMax val="7"/>
          <dgm:chPref val="7"/>
          <dgm:dir/>
        </dgm:presLayoutVars>
      </dgm:prSet>
      <dgm:spPr/>
    </dgm:pt>
    <dgm:pt modelId="{D4E73ED2-5558-424E-9C13-D3BBF8DD1C8D}" type="pres">
      <dgm:prSet presAssocID="{5929113B-04BB-46C0-9F87-B56E3ADF95B9}" presName="Name1" presStyleCnt="0"/>
      <dgm:spPr/>
    </dgm:pt>
    <dgm:pt modelId="{FFBFDC44-BAEE-4CFC-AF4F-6D1E9B2146A2}" type="pres">
      <dgm:prSet presAssocID="{5929113B-04BB-46C0-9F87-B56E3ADF95B9}" presName="cycle" presStyleCnt="0"/>
      <dgm:spPr/>
    </dgm:pt>
    <dgm:pt modelId="{4336059C-773F-4E86-B9BD-4817AE41797E}" type="pres">
      <dgm:prSet presAssocID="{5929113B-04BB-46C0-9F87-B56E3ADF95B9}" presName="srcNode" presStyleLbl="node1" presStyleIdx="0" presStyleCnt="5"/>
      <dgm:spPr/>
    </dgm:pt>
    <dgm:pt modelId="{8F4EE8A4-28FC-48E3-96C2-6DEF0508FDDA}" type="pres">
      <dgm:prSet presAssocID="{5929113B-04BB-46C0-9F87-B56E3ADF95B9}" presName="conn" presStyleLbl="parChTrans1D2" presStyleIdx="0" presStyleCnt="1"/>
      <dgm:spPr/>
    </dgm:pt>
    <dgm:pt modelId="{004974A1-48B8-4EC9-B7EC-22848DEEF68A}" type="pres">
      <dgm:prSet presAssocID="{5929113B-04BB-46C0-9F87-B56E3ADF95B9}" presName="extraNode" presStyleLbl="node1" presStyleIdx="0" presStyleCnt="5"/>
      <dgm:spPr/>
    </dgm:pt>
    <dgm:pt modelId="{5B5233F6-A9D6-4E2A-BF6F-BD135C81B146}" type="pres">
      <dgm:prSet presAssocID="{5929113B-04BB-46C0-9F87-B56E3ADF95B9}" presName="dstNode" presStyleLbl="node1" presStyleIdx="0" presStyleCnt="5"/>
      <dgm:spPr/>
    </dgm:pt>
    <dgm:pt modelId="{9F8BC702-BC0F-40A9-9B83-8B5E027108FE}" type="pres">
      <dgm:prSet presAssocID="{27F55510-0433-499F-9AF7-1ECBC48E216A}" presName="text_1" presStyleLbl="node1" presStyleIdx="0" presStyleCnt="5">
        <dgm:presLayoutVars>
          <dgm:bulletEnabled val="1"/>
        </dgm:presLayoutVars>
      </dgm:prSet>
      <dgm:spPr/>
    </dgm:pt>
    <dgm:pt modelId="{2D5A63D6-3D95-4697-9EF9-D701F0652FFA}" type="pres">
      <dgm:prSet presAssocID="{27F55510-0433-499F-9AF7-1ECBC48E216A}" presName="accent_1" presStyleCnt="0"/>
      <dgm:spPr/>
    </dgm:pt>
    <dgm:pt modelId="{FAEACDD2-310E-41B6-980A-A0CAAF2BDAB9}" type="pres">
      <dgm:prSet presAssocID="{27F55510-0433-499F-9AF7-1ECBC48E216A}" presName="accentRepeatNode" presStyleLbl="solidFgAcc1" presStyleIdx="0" presStyleCnt="5"/>
      <dgm:spPr/>
    </dgm:pt>
    <dgm:pt modelId="{A8A0F175-A37C-4E9F-B084-1926274403D1}" type="pres">
      <dgm:prSet presAssocID="{B88970EE-5637-47BB-89A8-370D0D2B7BD6}" presName="text_2" presStyleLbl="node1" presStyleIdx="1" presStyleCnt="5">
        <dgm:presLayoutVars>
          <dgm:bulletEnabled val="1"/>
        </dgm:presLayoutVars>
      </dgm:prSet>
      <dgm:spPr/>
    </dgm:pt>
    <dgm:pt modelId="{81C041EA-517B-4555-B2F0-C954804B8B56}" type="pres">
      <dgm:prSet presAssocID="{B88970EE-5637-47BB-89A8-370D0D2B7BD6}" presName="accent_2" presStyleCnt="0"/>
      <dgm:spPr/>
    </dgm:pt>
    <dgm:pt modelId="{23CFD80A-13C5-4AFF-A4C0-1EC4C6D0EE45}" type="pres">
      <dgm:prSet presAssocID="{B88970EE-5637-47BB-89A8-370D0D2B7BD6}" presName="accentRepeatNode" presStyleLbl="solidFgAcc1" presStyleIdx="1" presStyleCnt="5"/>
      <dgm:spPr/>
    </dgm:pt>
    <dgm:pt modelId="{48E18973-46FF-4DD5-9A1F-FB06447BFBCB}" type="pres">
      <dgm:prSet presAssocID="{20040399-9B10-4937-B034-AC66B4B7BBFE}" presName="text_3" presStyleLbl="node1" presStyleIdx="2" presStyleCnt="5">
        <dgm:presLayoutVars>
          <dgm:bulletEnabled val="1"/>
        </dgm:presLayoutVars>
      </dgm:prSet>
      <dgm:spPr/>
    </dgm:pt>
    <dgm:pt modelId="{E34C98A2-16D3-46E3-B034-7460C249509F}" type="pres">
      <dgm:prSet presAssocID="{20040399-9B10-4937-B034-AC66B4B7BBFE}" presName="accent_3" presStyleCnt="0"/>
      <dgm:spPr/>
    </dgm:pt>
    <dgm:pt modelId="{33F156D3-8614-40EC-999E-46973E4F72DD}" type="pres">
      <dgm:prSet presAssocID="{20040399-9B10-4937-B034-AC66B4B7BBFE}" presName="accentRepeatNode" presStyleLbl="solidFgAcc1" presStyleIdx="2" presStyleCnt="5"/>
      <dgm:spPr/>
    </dgm:pt>
    <dgm:pt modelId="{E233848E-8246-4625-B4D9-FA878703725F}" type="pres">
      <dgm:prSet presAssocID="{D124DDE0-3D8C-4451-ABC5-D1564448F93D}" presName="text_4" presStyleLbl="node1" presStyleIdx="3" presStyleCnt="5">
        <dgm:presLayoutVars>
          <dgm:bulletEnabled val="1"/>
        </dgm:presLayoutVars>
      </dgm:prSet>
      <dgm:spPr/>
    </dgm:pt>
    <dgm:pt modelId="{CA0C430F-85E0-469F-9BB7-CD277DC508D3}" type="pres">
      <dgm:prSet presAssocID="{D124DDE0-3D8C-4451-ABC5-D1564448F93D}" presName="accent_4" presStyleCnt="0"/>
      <dgm:spPr/>
    </dgm:pt>
    <dgm:pt modelId="{3425E7C4-3E9F-4315-B4B9-9D10048782B0}" type="pres">
      <dgm:prSet presAssocID="{D124DDE0-3D8C-4451-ABC5-D1564448F93D}" presName="accentRepeatNode" presStyleLbl="solidFgAcc1" presStyleIdx="3" presStyleCnt="5"/>
      <dgm:spPr/>
    </dgm:pt>
    <dgm:pt modelId="{7591478C-5379-44AE-AAC9-ADF19E9A5CB6}" type="pres">
      <dgm:prSet presAssocID="{37742862-3196-401A-BD63-5ABE93B3F770}" presName="text_5" presStyleLbl="node1" presStyleIdx="4" presStyleCnt="5">
        <dgm:presLayoutVars>
          <dgm:bulletEnabled val="1"/>
        </dgm:presLayoutVars>
      </dgm:prSet>
      <dgm:spPr/>
    </dgm:pt>
    <dgm:pt modelId="{91B05EA0-BF46-484C-8743-A42F441D2B40}" type="pres">
      <dgm:prSet presAssocID="{37742862-3196-401A-BD63-5ABE93B3F770}" presName="accent_5" presStyleCnt="0"/>
      <dgm:spPr/>
    </dgm:pt>
    <dgm:pt modelId="{A8738D41-0388-4C2D-9E41-639BE892675B}" type="pres">
      <dgm:prSet presAssocID="{37742862-3196-401A-BD63-5ABE93B3F770}" presName="accentRepeatNode" presStyleLbl="solidFgAcc1" presStyleIdx="4" presStyleCnt="5"/>
      <dgm:spPr/>
    </dgm:pt>
  </dgm:ptLst>
  <dgm:cxnLst>
    <dgm:cxn modelId="{AF10CD04-EC2A-4057-A35A-0F1522BABCFB}" type="presOf" srcId="{20040399-9B10-4937-B034-AC66B4B7BBFE}" destId="{48E18973-46FF-4DD5-9A1F-FB06447BFBCB}" srcOrd="0" destOrd="0" presId="urn:microsoft.com/office/officeart/2008/layout/VerticalCurvedList"/>
    <dgm:cxn modelId="{8701B20E-141C-447F-BF08-AF7B92081896}" type="presOf" srcId="{5929113B-04BB-46C0-9F87-B56E3ADF95B9}" destId="{59E4F62E-148B-4686-89A0-77085FCE2769}" srcOrd="0" destOrd="0" presId="urn:microsoft.com/office/officeart/2008/layout/VerticalCurvedList"/>
    <dgm:cxn modelId="{6148522B-A597-4B45-A7BF-70E7B079B877}" type="presOf" srcId="{31E589C8-9AAF-4487-9454-C20B3139CCA9}" destId="{8F4EE8A4-28FC-48E3-96C2-6DEF0508FDDA}" srcOrd="0" destOrd="0" presId="urn:microsoft.com/office/officeart/2008/layout/VerticalCurvedList"/>
    <dgm:cxn modelId="{EAC38937-A29E-4C09-850E-AE26C8D83567}" srcId="{5929113B-04BB-46C0-9F87-B56E3ADF95B9}" destId="{27F55510-0433-499F-9AF7-1ECBC48E216A}" srcOrd="0" destOrd="0" parTransId="{BCEFFEBE-D7C2-48C3-A35E-8F80B21FD213}" sibTransId="{31E589C8-9AAF-4487-9454-C20B3139CCA9}"/>
    <dgm:cxn modelId="{24CD2D41-3E96-49F5-95DF-70D671524B45}" type="presOf" srcId="{B88970EE-5637-47BB-89A8-370D0D2B7BD6}" destId="{A8A0F175-A37C-4E9F-B084-1926274403D1}" srcOrd="0" destOrd="0" presId="urn:microsoft.com/office/officeart/2008/layout/VerticalCurvedList"/>
    <dgm:cxn modelId="{20747A49-116F-4D56-8E8D-A3AE526B49E8}" type="presOf" srcId="{D124DDE0-3D8C-4451-ABC5-D1564448F93D}" destId="{E233848E-8246-4625-B4D9-FA878703725F}" srcOrd="0" destOrd="0" presId="urn:microsoft.com/office/officeart/2008/layout/VerticalCurvedList"/>
    <dgm:cxn modelId="{8C38E179-41D0-45FD-B343-AEEF5AFF5288}" srcId="{5929113B-04BB-46C0-9F87-B56E3ADF95B9}" destId="{B88970EE-5637-47BB-89A8-370D0D2B7BD6}" srcOrd="1" destOrd="0" parTransId="{841F1B51-9865-487A-B984-5ADEF96ABF46}" sibTransId="{13D3FB03-7B90-48BB-8D3B-65F340560B61}"/>
    <dgm:cxn modelId="{7E2759AC-4362-426A-97F3-6C2C3E3432DA}" srcId="{5929113B-04BB-46C0-9F87-B56E3ADF95B9}" destId="{37742862-3196-401A-BD63-5ABE93B3F770}" srcOrd="4" destOrd="0" parTransId="{DD15D039-71B5-4E55-B0FA-7CC1330530E1}" sibTransId="{C25D18E0-AF75-46C1-B8BE-F7A34FADA149}"/>
    <dgm:cxn modelId="{2A8B4CC0-958B-4194-94D8-0CC70037FD87}" srcId="{5929113B-04BB-46C0-9F87-B56E3ADF95B9}" destId="{D124DDE0-3D8C-4451-ABC5-D1564448F93D}" srcOrd="3" destOrd="0" parTransId="{5923837A-DB31-4377-AFF0-6996E406AE3D}" sibTransId="{1CA4E5CB-87CE-4558-99D0-F816B322B5A2}"/>
    <dgm:cxn modelId="{389ACFC2-A67D-4C19-BDF9-50C419875373}" srcId="{5929113B-04BB-46C0-9F87-B56E3ADF95B9}" destId="{20040399-9B10-4937-B034-AC66B4B7BBFE}" srcOrd="2" destOrd="0" parTransId="{236C65B1-FCE4-4E7F-B05E-56B662F13C02}" sibTransId="{79B17AE1-141D-4583-9078-B12DFB8CA169}"/>
    <dgm:cxn modelId="{A13405E9-BF66-4508-B1BE-FB6EAC0F84C2}" type="presOf" srcId="{37742862-3196-401A-BD63-5ABE93B3F770}" destId="{7591478C-5379-44AE-AAC9-ADF19E9A5CB6}" srcOrd="0" destOrd="0" presId="urn:microsoft.com/office/officeart/2008/layout/VerticalCurvedList"/>
    <dgm:cxn modelId="{5C989EF3-7EA8-40AB-A4B1-9FD460953E2A}" type="presOf" srcId="{27F55510-0433-499F-9AF7-1ECBC48E216A}" destId="{9F8BC702-BC0F-40A9-9B83-8B5E027108FE}" srcOrd="0" destOrd="0" presId="urn:microsoft.com/office/officeart/2008/layout/VerticalCurvedList"/>
    <dgm:cxn modelId="{E1C941E0-DBFD-461F-A86A-CE3D44FE0BAB}" type="presParOf" srcId="{59E4F62E-148B-4686-89A0-77085FCE2769}" destId="{D4E73ED2-5558-424E-9C13-D3BBF8DD1C8D}" srcOrd="0" destOrd="0" presId="urn:microsoft.com/office/officeart/2008/layout/VerticalCurvedList"/>
    <dgm:cxn modelId="{D6070876-8A3C-4B37-83D6-61F67BA9572F}" type="presParOf" srcId="{D4E73ED2-5558-424E-9C13-D3BBF8DD1C8D}" destId="{FFBFDC44-BAEE-4CFC-AF4F-6D1E9B2146A2}" srcOrd="0" destOrd="0" presId="urn:microsoft.com/office/officeart/2008/layout/VerticalCurvedList"/>
    <dgm:cxn modelId="{5A8C7DFF-A9FE-4650-AB31-8BE316EFA3AF}" type="presParOf" srcId="{FFBFDC44-BAEE-4CFC-AF4F-6D1E9B2146A2}" destId="{4336059C-773F-4E86-B9BD-4817AE41797E}" srcOrd="0" destOrd="0" presId="urn:microsoft.com/office/officeart/2008/layout/VerticalCurvedList"/>
    <dgm:cxn modelId="{3764303F-7001-44FD-A085-70026670E582}" type="presParOf" srcId="{FFBFDC44-BAEE-4CFC-AF4F-6D1E9B2146A2}" destId="{8F4EE8A4-28FC-48E3-96C2-6DEF0508FDDA}" srcOrd="1" destOrd="0" presId="urn:microsoft.com/office/officeart/2008/layout/VerticalCurvedList"/>
    <dgm:cxn modelId="{C0F789A3-DDD5-433A-9591-4EC7D51FE357}" type="presParOf" srcId="{FFBFDC44-BAEE-4CFC-AF4F-6D1E9B2146A2}" destId="{004974A1-48B8-4EC9-B7EC-22848DEEF68A}" srcOrd="2" destOrd="0" presId="urn:microsoft.com/office/officeart/2008/layout/VerticalCurvedList"/>
    <dgm:cxn modelId="{77FC2F1F-010B-43DC-B2D4-BA898449F90D}" type="presParOf" srcId="{FFBFDC44-BAEE-4CFC-AF4F-6D1E9B2146A2}" destId="{5B5233F6-A9D6-4E2A-BF6F-BD135C81B146}" srcOrd="3" destOrd="0" presId="urn:microsoft.com/office/officeart/2008/layout/VerticalCurvedList"/>
    <dgm:cxn modelId="{C2F38E0F-3D93-4BF7-B31B-C47DCBD8C6F6}" type="presParOf" srcId="{D4E73ED2-5558-424E-9C13-D3BBF8DD1C8D}" destId="{9F8BC702-BC0F-40A9-9B83-8B5E027108FE}" srcOrd="1" destOrd="0" presId="urn:microsoft.com/office/officeart/2008/layout/VerticalCurvedList"/>
    <dgm:cxn modelId="{8C994EE8-827F-465E-B017-49554C4FCDF7}" type="presParOf" srcId="{D4E73ED2-5558-424E-9C13-D3BBF8DD1C8D}" destId="{2D5A63D6-3D95-4697-9EF9-D701F0652FFA}" srcOrd="2" destOrd="0" presId="urn:microsoft.com/office/officeart/2008/layout/VerticalCurvedList"/>
    <dgm:cxn modelId="{3F7CD54B-9705-4D91-8279-C26CF1D3A038}" type="presParOf" srcId="{2D5A63D6-3D95-4697-9EF9-D701F0652FFA}" destId="{FAEACDD2-310E-41B6-980A-A0CAAF2BDAB9}" srcOrd="0" destOrd="0" presId="urn:microsoft.com/office/officeart/2008/layout/VerticalCurvedList"/>
    <dgm:cxn modelId="{3D850DA4-5813-4226-B790-C1283871AEDF}" type="presParOf" srcId="{D4E73ED2-5558-424E-9C13-D3BBF8DD1C8D}" destId="{A8A0F175-A37C-4E9F-B084-1926274403D1}" srcOrd="3" destOrd="0" presId="urn:microsoft.com/office/officeart/2008/layout/VerticalCurvedList"/>
    <dgm:cxn modelId="{E96E3A1C-3E34-4F77-899C-D33A2437E284}" type="presParOf" srcId="{D4E73ED2-5558-424E-9C13-D3BBF8DD1C8D}" destId="{81C041EA-517B-4555-B2F0-C954804B8B56}" srcOrd="4" destOrd="0" presId="urn:microsoft.com/office/officeart/2008/layout/VerticalCurvedList"/>
    <dgm:cxn modelId="{649D525B-DFE2-4BA1-9380-403FF7414153}" type="presParOf" srcId="{81C041EA-517B-4555-B2F0-C954804B8B56}" destId="{23CFD80A-13C5-4AFF-A4C0-1EC4C6D0EE45}" srcOrd="0" destOrd="0" presId="urn:microsoft.com/office/officeart/2008/layout/VerticalCurvedList"/>
    <dgm:cxn modelId="{D195430E-2A05-4DD4-848D-9646A219415A}" type="presParOf" srcId="{D4E73ED2-5558-424E-9C13-D3BBF8DD1C8D}" destId="{48E18973-46FF-4DD5-9A1F-FB06447BFBCB}" srcOrd="5" destOrd="0" presId="urn:microsoft.com/office/officeart/2008/layout/VerticalCurvedList"/>
    <dgm:cxn modelId="{63AFC753-78DE-4209-8675-ED6BAFAF95AE}" type="presParOf" srcId="{D4E73ED2-5558-424E-9C13-D3BBF8DD1C8D}" destId="{E34C98A2-16D3-46E3-B034-7460C249509F}" srcOrd="6" destOrd="0" presId="urn:microsoft.com/office/officeart/2008/layout/VerticalCurvedList"/>
    <dgm:cxn modelId="{FC2C57FD-8C0C-42DE-B17C-B523C4ED85A0}" type="presParOf" srcId="{E34C98A2-16D3-46E3-B034-7460C249509F}" destId="{33F156D3-8614-40EC-999E-46973E4F72DD}" srcOrd="0" destOrd="0" presId="urn:microsoft.com/office/officeart/2008/layout/VerticalCurvedList"/>
    <dgm:cxn modelId="{5DBF2533-8F77-49BE-841A-DFE622220137}" type="presParOf" srcId="{D4E73ED2-5558-424E-9C13-D3BBF8DD1C8D}" destId="{E233848E-8246-4625-B4D9-FA878703725F}" srcOrd="7" destOrd="0" presId="urn:microsoft.com/office/officeart/2008/layout/VerticalCurvedList"/>
    <dgm:cxn modelId="{8A08BFF7-D8AF-430E-B268-030F072A54C4}" type="presParOf" srcId="{D4E73ED2-5558-424E-9C13-D3BBF8DD1C8D}" destId="{CA0C430F-85E0-469F-9BB7-CD277DC508D3}" srcOrd="8" destOrd="0" presId="urn:microsoft.com/office/officeart/2008/layout/VerticalCurvedList"/>
    <dgm:cxn modelId="{D8AF7B2A-D2B7-4157-8B22-B2877994B834}" type="presParOf" srcId="{CA0C430F-85E0-469F-9BB7-CD277DC508D3}" destId="{3425E7C4-3E9F-4315-B4B9-9D10048782B0}" srcOrd="0" destOrd="0" presId="urn:microsoft.com/office/officeart/2008/layout/VerticalCurvedList"/>
    <dgm:cxn modelId="{2B5438FC-CC0E-49C6-9514-BA8DE79F59F9}" type="presParOf" srcId="{D4E73ED2-5558-424E-9C13-D3BBF8DD1C8D}" destId="{7591478C-5379-44AE-AAC9-ADF19E9A5CB6}" srcOrd="9" destOrd="0" presId="urn:microsoft.com/office/officeart/2008/layout/VerticalCurvedList"/>
    <dgm:cxn modelId="{D0FD2E2B-F50C-40AB-8C11-0EEEB6281DE7}" type="presParOf" srcId="{D4E73ED2-5558-424E-9C13-D3BBF8DD1C8D}" destId="{91B05EA0-BF46-484C-8743-A42F441D2B40}" srcOrd="10" destOrd="0" presId="urn:microsoft.com/office/officeart/2008/layout/VerticalCurvedList"/>
    <dgm:cxn modelId="{66D8675D-7F14-40E4-9072-0917CDE3D859}" type="presParOf" srcId="{91B05EA0-BF46-484C-8743-A42F441D2B40}" destId="{A8738D41-0388-4C2D-9E41-639BE892675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6F4FB2-E0C7-4E33-910A-77132E7CB1E1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E50197D-9AD5-4A6B-9900-9A180E7F92F7}">
      <dgm:prSet phldrT="[Text]" custT="1"/>
      <dgm:spPr/>
      <dgm:t>
        <a:bodyPr/>
        <a:lstStyle/>
        <a:p>
          <a:r>
            <a:rPr lang="en-US" altLang="en-US" sz="1100" b="1" dirty="0">
              <a:latin typeface="Quay" pitchFamily="2" charset="0"/>
            </a:rPr>
            <a:t>Intellectual Fulfillment</a:t>
          </a:r>
          <a:endParaRPr lang="en-US" sz="1100" b="1"/>
        </a:p>
      </dgm:t>
    </dgm:pt>
    <dgm:pt modelId="{61792D10-39BE-4DAE-8078-2C24D1A3DE25}" type="parTrans" cxnId="{8A6BBCBC-5B44-4932-A8C8-EF2EAFBAC06C}">
      <dgm:prSet/>
      <dgm:spPr/>
      <dgm:t>
        <a:bodyPr/>
        <a:lstStyle/>
        <a:p>
          <a:endParaRPr lang="en-US" sz="1800" b="1"/>
        </a:p>
      </dgm:t>
    </dgm:pt>
    <dgm:pt modelId="{BEA2C21F-F1C2-4B9C-A96D-6C13CCEA454A}" type="sibTrans" cxnId="{8A6BBCBC-5B44-4932-A8C8-EF2EAFBAC06C}">
      <dgm:prSet/>
      <dgm:spPr/>
      <dgm:t>
        <a:bodyPr/>
        <a:lstStyle/>
        <a:p>
          <a:endParaRPr lang="en-US" sz="1800" b="1"/>
        </a:p>
      </dgm:t>
    </dgm:pt>
    <dgm:pt modelId="{3851D46F-3228-4F28-BB7F-9EA0308FF41C}">
      <dgm:prSet phldrT="[Text]" custT="1"/>
      <dgm:spPr/>
      <dgm:t>
        <a:bodyPr/>
        <a:lstStyle/>
        <a:p>
          <a:r>
            <a:rPr lang="en-US" altLang="en-US" sz="1100" b="1" dirty="0">
              <a:latin typeface="Quay" pitchFamily="2" charset="0"/>
            </a:rPr>
            <a:t>Stability</a:t>
          </a:r>
          <a:endParaRPr lang="en-US" sz="1100" b="1"/>
        </a:p>
      </dgm:t>
    </dgm:pt>
    <dgm:pt modelId="{58426498-0BDE-43D3-91B6-571BC52B588D}" type="parTrans" cxnId="{B6943FC7-6E6E-4E6D-B357-F008055B2AE4}">
      <dgm:prSet/>
      <dgm:spPr/>
      <dgm:t>
        <a:bodyPr/>
        <a:lstStyle/>
        <a:p>
          <a:endParaRPr lang="en-US" sz="1800" b="1"/>
        </a:p>
      </dgm:t>
    </dgm:pt>
    <dgm:pt modelId="{9C050CBB-4642-4CFB-874A-6D8F071AAE8A}" type="sibTrans" cxnId="{B6943FC7-6E6E-4E6D-B357-F008055B2AE4}">
      <dgm:prSet/>
      <dgm:spPr/>
      <dgm:t>
        <a:bodyPr/>
        <a:lstStyle/>
        <a:p>
          <a:endParaRPr lang="en-US" sz="1800" b="1"/>
        </a:p>
      </dgm:t>
    </dgm:pt>
    <dgm:pt modelId="{266CF43D-590E-4FC2-8D96-81CC01BD31C5}">
      <dgm:prSet phldrT="[Text]" custT="1"/>
      <dgm:spPr/>
      <dgm:t>
        <a:bodyPr/>
        <a:lstStyle/>
        <a:p>
          <a:r>
            <a:rPr lang="en-US" altLang="en-US" sz="1100" b="1" dirty="0">
              <a:latin typeface="Quay" pitchFamily="2" charset="0"/>
            </a:rPr>
            <a:t>Skill Enhancement</a:t>
          </a:r>
          <a:endParaRPr lang="en-US" sz="1100" b="1"/>
        </a:p>
      </dgm:t>
    </dgm:pt>
    <dgm:pt modelId="{14C11510-AD5E-4A42-B20B-CDAA77450594}" type="parTrans" cxnId="{084AF68A-EA1F-474E-B3B8-BE9110B356DF}">
      <dgm:prSet/>
      <dgm:spPr/>
      <dgm:t>
        <a:bodyPr/>
        <a:lstStyle/>
        <a:p>
          <a:endParaRPr lang="en-US" sz="1800" b="1"/>
        </a:p>
      </dgm:t>
    </dgm:pt>
    <dgm:pt modelId="{B6AEF3F6-CC23-4A78-8B9C-7EEFECB882B5}" type="sibTrans" cxnId="{084AF68A-EA1F-474E-B3B8-BE9110B356DF}">
      <dgm:prSet/>
      <dgm:spPr/>
      <dgm:t>
        <a:bodyPr/>
        <a:lstStyle/>
        <a:p>
          <a:endParaRPr lang="en-US" sz="1800" b="1"/>
        </a:p>
      </dgm:t>
    </dgm:pt>
    <dgm:pt modelId="{12A79EB0-C513-4440-93EE-07BB45C99C5B}">
      <dgm:prSet phldrT="[Text]" custT="1"/>
      <dgm:spPr/>
      <dgm:t>
        <a:bodyPr/>
        <a:lstStyle/>
        <a:p>
          <a:r>
            <a:rPr lang="en-US" altLang="en-US" sz="1100" b="1" dirty="0">
              <a:latin typeface="Quay" pitchFamily="2" charset="0"/>
            </a:rPr>
            <a:t>Social Esteem</a:t>
          </a:r>
          <a:endParaRPr lang="en-US" sz="1100" b="1"/>
        </a:p>
      </dgm:t>
    </dgm:pt>
    <dgm:pt modelId="{ADD8A687-9114-4CD8-8B72-DF7697DE0C45}" type="parTrans" cxnId="{697A3583-0741-417C-860D-6F5CF92CE2A0}">
      <dgm:prSet/>
      <dgm:spPr/>
      <dgm:t>
        <a:bodyPr/>
        <a:lstStyle/>
        <a:p>
          <a:endParaRPr lang="en-US" sz="1800" b="1"/>
        </a:p>
      </dgm:t>
    </dgm:pt>
    <dgm:pt modelId="{78242CE8-15C3-40E3-99DC-4A14ECFEDC34}" type="sibTrans" cxnId="{697A3583-0741-417C-860D-6F5CF92CE2A0}">
      <dgm:prSet/>
      <dgm:spPr/>
      <dgm:t>
        <a:bodyPr/>
        <a:lstStyle/>
        <a:p>
          <a:endParaRPr lang="en-US" sz="1800" b="1"/>
        </a:p>
      </dgm:t>
    </dgm:pt>
    <dgm:pt modelId="{38DF91E7-8991-4E49-AC3D-D6EBCC005988}">
      <dgm:prSet phldrT="[Text]" custT="1"/>
      <dgm:spPr/>
      <dgm:t>
        <a:bodyPr/>
        <a:lstStyle/>
        <a:p>
          <a:r>
            <a:rPr lang="en-US" altLang="en-US" sz="1100" b="1" dirty="0">
              <a:latin typeface="Quay" pitchFamily="2" charset="0"/>
            </a:rPr>
            <a:t>Think Together</a:t>
          </a:r>
          <a:endParaRPr lang="en-US" sz="1100" b="1"/>
        </a:p>
      </dgm:t>
    </dgm:pt>
    <dgm:pt modelId="{9F12A735-ED60-4155-95B9-1B6A5133F466}" type="parTrans" cxnId="{BD7B358E-51A5-4256-93B3-5E2F36A87A04}">
      <dgm:prSet/>
      <dgm:spPr/>
      <dgm:t>
        <a:bodyPr/>
        <a:lstStyle/>
        <a:p>
          <a:endParaRPr lang="en-US" sz="1800" b="1"/>
        </a:p>
      </dgm:t>
    </dgm:pt>
    <dgm:pt modelId="{BAF648CE-8FBD-482D-85AC-3C5997F8A2A4}" type="sibTrans" cxnId="{BD7B358E-51A5-4256-93B3-5E2F36A87A04}">
      <dgm:prSet/>
      <dgm:spPr/>
      <dgm:t>
        <a:bodyPr/>
        <a:lstStyle/>
        <a:p>
          <a:endParaRPr lang="en-US" sz="1800" b="1"/>
        </a:p>
      </dgm:t>
    </dgm:pt>
    <dgm:pt modelId="{6B749448-5CE9-453C-A74F-1E07F93CEAD6}">
      <dgm:prSet phldrT="[Text]" custT="1"/>
      <dgm:spPr/>
      <dgm:t>
        <a:bodyPr/>
        <a:lstStyle/>
        <a:p>
          <a:r>
            <a:rPr lang="en-US" sz="1200" b="1" dirty="0"/>
            <a:t>Belongingness</a:t>
          </a:r>
        </a:p>
      </dgm:t>
    </dgm:pt>
    <dgm:pt modelId="{D940B90C-9E22-46E7-8FAF-D93F9A08695C}" type="parTrans" cxnId="{1F6BCCC5-EDD0-4DF4-AE7C-B8C8493A49D9}">
      <dgm:prSet/>
      <dgm:spPr/>
      <dgm:t>
        <a:bodyPr/>
        <a:lstStyle/>
        <a:p>
          <a:endParaRPr lang="en-US" sz="1800" b="1"/>
        </a:p>
      </dgm:t>
    </dgm:pt>
    <dgm:pt modelId="{FA32133C-C8AF-42BD-8F56-DDA00088CEFB}" type="sibTrans" cxnId="{1F6BCCC5-EDD0-4DF4-AE7C-B8C8493A49D9}">
      <dgm:prSet/>
      <dgm:spPr/>
      <dgm:t>
        <a:bodyPr/>
        <a:lstStyle/>
        <a:p>
          <a:endParaRPr lang="en-US" sz="1800" b="1"/>
        </a:p>
      </dgm:t>
    </dgm:pt>
    <dgm:pt modelId="{FC933216-4AC1-405D-A4AE-A6A7ABD0821B}" type="pres">
      <dgm:prSet presAssocID="{666F4FB2-E0C7-4E33-910A-77132E7CB1E1}" presName="compositeShape" presStyleCnt="0">
        <dgm:presLayoutVars>
          <dgm:chMax val="7"/>
          <dgm:dir/>
          <dgm:resizeHandles val="exact"/>
        </dgm:presLayoutVars>
      </dgm:prSet>
      <dgm:spPr/>
    </dgm:pt>
    <dgm:pt modelId="{51B980E9-7E77-45D6-BB3D-EF07A1E3C39E}" type="pres">
      <dgm:prSet presAssocID="{666F4FB2-E0C7-4E33-910A-77132E7CB1E1}" presName="wedge1" presStyleLbl="node1" presStyleIdx="0" presStyleCnt="6"/>
      <dgm:spPr/>
    </dgm:pt>
    <dgm:pt modelId="{B520776C-E8D9-4D87-A5CF-8A6B1ABBD09F}" type="pres">
      <dgm:prSet presAssocID="{666F4FB2-E0C7-4E33-910A-77132E7CB1E1}" presName="dummy1a" presStyleCnt="0"/>
      <dgm:spPr/>
    </dgm:pt>
    <dgm:pt modelId="{ADA51DF5-45CA-40A0-B6A2-4E9D27D2D428}" type="pres">
      <dgm:prSet presAssocID="{666F4FB2-E0C7-4E33-910A-77132E7CB1E1}" presName="dummy1b" presStyleCnt="0"/>
      <dgm:spPr/>
    </dgm:pt>
    <dgm:pt modelId="{1ABD38E6-3171-4955-97BC-6002EA39D838}" type="pres">
      <dgm:prSet presAssocID="{666F4FB2-E0C7-4E33-910A-77132E7CB1E1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A8926485-6D69-4569-9310-EDDAEAF0FA2D}" type="pres">
      <dgm:prSet presAssocID="{666F4FB2-E0C7-4E33-910A-77132E7CB1E1}" presName="wedge2" presStyleLbl="node1" presStyleIdx="1" presStyleCnt="6"/>
      <dgm:spPr/>
    </dgm:pt>
    <dgm:pt modelId="{032C018E-5FA0-4B6C-A4BC-F368D314E639}" type="pres">
      <dgm:prSet presAssocID="{666F4FB2-E0C7-4E33-910A-77132E7CB1E1}" presName="dummy2a" presStyleCnt="0"/>
      <dgm:spPr/>
    </dgm:pt>
    <dgm:pt modelId="{6DB6A6BC-7C07-4E6A-B8D0-03363F009B58}" type="pres">
      <dgm:prSet presAssocID="{666F4FB2-E0C7-4E33-910A-77132E7CB1E1}" presName="dummy2b" presStyleCnt="0"/>
      <dgm:spPr/>
    </dgm:pt>
    <dgm:pt modelId="{0015E756-6EB6-4DFC-B769-91ACF12C7DCE}" type="pres">
      <dgm:prSet presAssocID="{666F4FB2-E0C7-4E33-910A-77132E7CB1E1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0775ACFA-E6A7-43FC-95A6-F087E68DD04A}" type="pres">
      <dgm:prSet presAssocID="{666F4FB2-E0C7-4E33-910A-77132E7CB1E1}" presName="wedge3" presStyleLbl="node1" presStyleIdx="2" presStyleCnt="6"/>
      <dgm:spPr/>
    </dgm:pt>
    <dgm:pt modelId="{7A104C3B-A2BE-4883-A598-328F1D31E9C7}" type="pres">
      <dgm:prSet presAssocID="{666F4FB2-E0C7-4E33-910A-77132E7CB1E1}" presName="dummy3a" presStyleCnt="0"/>
      <dgm:spPr/>
    </dgm:pt>
    <dgm:pt modelId="{D9713444-801A-4F4E-92AD-EF95D08E6C6C}" type="pres">
      <dgm:prSet presAssocID="{666F4FB2-E0C7-4E33-910A-77132E7CB1E1}" presName="dummy3b" presStyleCnt="0"/>
      <dgm:spPr/>
    </dgm:pt>
    <dgm:pt modelId="{6D11A7A2-A447-409B-ADAD-DD6F21AD8F0F}" type="pres">
      <dgm:prSet presAssocID="{666F4FB2-E0C7-4E33-910A-77132E7CB1E1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5B3FCD26-F01F-4252-B92D-BBB37525CA23}" type="pres">
      <dgm:prSet presAssocID="{666F4FB2-E0C7-4E33-910A-77132E7CB1E1}" presName="wedge4" presStyleLbl="node1" presStyleIdx="3" presStyleCnt="6"/>
      <dgm:spPr/>
    </dgm:pt>
    <dgm:pt modelId="{A54666DD-021C-4DBE-9640-DB263D2AB6D0}" type="pres">
      <dgm:prSet presAssocID="{666F4FB2-E0C7-4E33-910A-77132E7CB1E1}" presName="dummy4a" presStyleCnt="0"/>
      <dgm:spPr/>
    </dgm:pt>
    <dgm:pt modelId="{FA8ED9F9-7D38-4E56-AB62-6EC667AF225F}" type="pres">
      <dgm:prSet presAssocID="{666F4FB2-E0C7-4E33-910A-77132E7CB1E1}" presName="dummy4b" presStyleCnt="0"/>
      <dgm:spPr/>
    </dgm:pt>
    <dgm:pt modelId="{E46DBCAF-7A7F-411A-B4A4-C1296957565C}" type="pres">
      <dgm:prSet presAssocID="{666F4FB2-E0C7-4E33-910A-77132E7CB1E1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1E644DDA-D046-4A42-A815-9F30809FF86F}" type="pres">
      <dgm:prSet presAssocID="{666F4FB2-E0C7-4E33-910A-77132E7CB1E1}" presName="wedge5" presStyleLbl="node1" presStyleIdx="4" presStyleCnt="6"/>
      <dgm:spPr/>
    </dgm:pt>
    <dgm:pt modelId="{F313527A-1E0F-4786-B2F4-5E0BB8EF220D}" type="pres">
      <dgm:prSet presAssocID="{666F4FB2-E0C7-4E33-910A-77132E7CB1E1}" presName="dummy5a" presStyleCnt="0"/>
      <dgm:spPr/>
    </dgm:pt>
    <dgm:pt modelId="{17A55DD9-2E75-4A97-BABD-E42EABAC2A7C}" type="pres">
      <dgm:prSet presAssocID="{666F4FB2-E0C7-4E33-910A-77132E7CB1E1}" presName="dummy5b" presStyleCnt="0"/>
      <dgm:spPr/>
    </dgm:pt>
    <dgm:pt modelId="{26336BC4-A34D-476B-A481-D2A19928DD8F}" type="pres">
      <dgm:prSet presAssocID="{666F4FB2-E0C7-4E33-910A-77132E7CB1E1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3465B76F-623A-43BE-9B74-AD90C6F2535D}" type="pres">
      <dgm:prSet presAssocID="{666F4FB2-E0C7-4E33-910A-77132E7CB1E1}" presName="wedge6" presStyleLbl="node1" presStyleIdx="5" presStyleCnt="6"/>
      <dgm:spPr/>
    </dgm:pt>
    <dgm:pt modelId="{90DD4532-5458-4C20-A5CF-75B6013D4885}" type="pres">
      <dgm:prSet presAssocID="{666F4FB2-E0C7-4E33-910A-77132E7CB1E1}" presName="dummy6a" presStyleCnt="0"/>
      <dgm:spPr/>
    </dgm:pt>
    <dgm:pt modelId="{452B4972-3548-4ED1-8802-BB08F972EEC7}" type="pres">
      <dgm:prSet presAssocID="{666F4FB2-E0C7-4E33-910A-77132E7CB1E1}" presName="dummy6b" presStyleCnt="0"/>
      <dgm:spPr/>
    </dgm:pt>
    <dgm:pt modelId="{DE3856C3-AC01-4ED3-AFF9-9F5FD67EF85E}" type="pres">
      <dgm:prSet presAssocID="{666F4FB2-E0C7-4E33-910A-77132E7CB1E1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</dgm:pt>
    <dgm:pt modelId="{263B08CE-13DE-4044-9814-90FCD7B35B22}" type="pres">
      <dgm:prSet presAssocID="{BEA2C21F-F1C2-4B9C-A96D-6C13CCEA454A}" presName="arrowWedge1" presStyleLbl="fgSibTrans2D1" presStyleIdx="0" presStyleCnt="6"/>
      <dgm:spPr/>
    </dgm:pt>
    <dgm:pt modelId="{1822E01F-9909-49D0-9ACA-DFA1B1CE42D3}" type="pres">
      <dgm:prSet presAssocID="{9C050CBB-4642-4CFB-874A-6D8F071AAE8A}" presName="arrowWedge2" presStyleLbl="fgSibTrans2D1" presStyleIdx="1" presStyleCnt="6"/>
      <dgm:spPr/>
    </dgm:pt>
    <dgm:pt modelId="{70A7F856-BE8F-4F08-83BA-A3F0DFAFB9BC}" type="pres">
      <dgm:prSet presAssocID="{B6AEF3F6-CC23-4A78-8B9C-7EEFECB882B5}" presName="arrowWedge3" presStyleLbl="fgSibTrans2D1" presStyleIdx="2" presStyleCnt="6"/>
      <dgm:spPr/>
    </dgm:pt>
    <dgm:pt modelId="{13E5FDA6-03CB-418A-AF9B-2F1A9071FA96}" type="pres">
      <dgm:prSet presAssocID="{78242CE8-15C3-40E3-99DC-4A14ECFEDC34}" presName="arrowWedge4" presStyleLbl="fgSibTrans2D1" presStyleIdx="3" presStyleCnt="6"/>
      <dgm:spPr/>
    </dgm:pt>
    <dgm:pt modelId="{44CABCCB-68BD-440A-8CBE-29277E95DB30}" type="pres">
      <dgm:prSet presAssocID="{BAF648CE-8FBD-482D-85AC-3C5997F8A2A4}" presName="arrowWedge5" presStyleLbl="fgSibTrans2D1" presStyleIdx="4" presStyleCnt="6"/>
      <dgm:spPr/>
    </dgm:pt>
    <dgm:pt modelId="{0C619E51-AABD-4DA3-B035-4B06BEC5ED2D}" type="pres">
      <dgm:prSet presAssocID="{FA32133C-C8AF-42BD-8F56-DDA00088CEFB}" presName="arrowWedge6" presStyleLbl="fgSibTrans2D1" presStyleIdx="5" presStyleCnt="6"/>
      <dgm:spPr/>
    </dgm:pt>
  </dgm:ptLst>
  <dgm:cxnLst>
    <dgm:cxn modelId="{8F570025-5F9F-486B-B0A4-DC7BF3AD5571}" type="presOf" srcId="{38DF91E7-8991-4E49-AC3D-D6EBCC005988}" destId="{26336BC4-A34D-476B-A481-D2A19928DD8F}" srcOrd="1" destOrd="0" presId="urn:microsoft.com/office/officeart/2005/8/layout/cycle8"/>
    <dgm:cxn modelId="{2A0AB95C-B3B8-4A31-82FE-0A66AC099C53}" type="presOf" srcId="{9E50197D-9AD5-4A6B-9900-9A180E7F92F7}" destId="{1ABD38E6-3171-4955-97BC-6002EA39D838}" srcOrd="1" destOrd="0" presId="urn:microsoft.com/office/officeart/2005/8/layout/cycle8"/>
    <dgm:cxn modelId="{D7803D6D-0BB8-4C5B-B19F-5EE0631060A1}" type="presOf" srcId="{666F4FB2-E0C7-4E33-910A-77132E7CB1E1}" destId="{FC933216-4AC1-405D-A4AE-A6A7ABD0821B}" srcOrd="0" destOrd="0" presId="urn:microsoft.com/office/officeart/2005/8/layout/cycle8"/>
    <dgm:cxn modelId="{697A3583-0741-417C-860D-6F5CF92CE2A0}" srcId="{666F4FB2-E0C7-4E33-910A-77132E7CB1E1}" destId="{12A79EB0-C513-4440-93EE-07BB45C99C5B}" srcOrd="3" destOrd="0" parTransId="{ADD8A687-9114-4CD8-8B72-DF7697DE0C45}" sibTransId="{78242CE8-15C3-40E3-99DC-4A14ECFEDC34}"/>
    <dgm:cxn modelId="{DC40EB88-76B6-41D7-A18E-E46EBB5FCA9D}" type="presOf" srcId="{266CF43D-590E-4FC2-8D96-81CC01BD31C5}" destId="{6D11A7A2-A447-409B-ADAD-DD6F21AD8F0F}" srcOrd="1" destOrd="0" presId="urn:microsoft.com/office/officeart/2005/8/layout/cycle8"/>
    <dgm:cxn modelId="{084AF68A-EA1F-474E-B3B8-BE9110B356DF}" srcId="{666F4FB2-E0C7-4E33-910A-77132E7CB1E1}" destId="{266CF43D-590E-4FC2-8D96-81CC01BD31C5}" srcOrd="2" destOrd="0" parTransId="{14C11510-AD5E-4A42-B20B-CDAA77450594}" sibTransId="{B6AEF3F6-CC23-4A78-8B9C-7EEFECB882B5}"/>
    <dgm:cxn modelId="{BD7B358E-51A5-4256-93B3-5E2F36A87A04}" srcId="{666F4FB2-E0C7-4E33-910A-77132E7CB1E1}" destId="{38DF91E7-8991-4E49-AC3D-D6EBCC005988}" srcOrd="4" destOrd="0" parTransId="{9F12A735-ED60-4155-95B9-1B6A5133F466}" sibTransId="{BAF648CE-8FBD-482D-85AC-3C5997F8A2A4}"/>
    <dgm:cxn modelId="{92BECB96-2EFA-41A1-8F8B-4CEF8A39E557}" type="presOf" srcId="{6B749448-5CE9-453C-A74F-1E07F93CEAD6}" destId="{3465B76F-623A-43BE-9B74-AD90C6F2535D}" srcOrd="0" destOrd="0" presId="urn:microsoft.com/office/officeart/2005/8/layout/cycle8"/>
    <dgm:cxn modelId="{88CB3E9D-12EC-449A-9A7D-7E3C470A3BD4}" type="presOf" srcId="{3851D46F-3228-4F28-BB7F-9EA0308FF41C}" destId="{A8926485-6D69-4569-9310-EDDAEAF0FA2D}" srcOrd="0" destOrd="0" presId="urn:microsoft.com/office/officeart/2005/8/layout/cycle8"/>
    <dgm:cxn modelId="{DB3C659F-078F-4CF4-AC2D-CF0B47B1AB97}" type="presOf" srcId="{6B749448-5CE9-453C-A74F-1E07F93CEAD6}" destId="{DE3856C3-AC01-4ED3-AFF9-9F5FD67EF85E}" srcOrd="1" destOrd="0" presId="urn:microsoft.com/office/officeart/2005/8/layout/cycle8"/>
    <dgm:cxn modelId="{FA070DBC-C3F8-4D8D-A0A7-E0FBDAC891D1}" type="presOf" srcId="{12A79EB0-C513-4440-93EE-07BB45C99C5B}" destId="{E46DBCAF-7A7F-411A-B4A4-C1296957565C}" srcOrd="1" destOrd="0" presId="urn:microsoft.com/office/officeart/2005/8/layout/cycle8"/>
    <dgm:cxn modelId="{8A6BBCBC-5B44-4932-A8C8-EF2EAFBAC06C}" srcId="{666F4FB2-E0C7-4E33-910A-77132E7CB1E1}" destId="{9E50197D-9AD5-4A6B-9900-9A180E7F92F7}" srcOrd="0" destOrd="0" parTransId="{61792D10-39BE-4DAE-8078-2C24D1A3DE25}" sibTransId="{BEA2C21F-F1C2-4B9C-A96D-6C13CCEA454A}"/>
    <dgm:cxn modelId="{1F6BCCC5-EDD0-4DF4-AE7C-B8C8493A49D9}" srcId="{666F4FB2-E0C7-4E33-910A-77132E7CB1E1}" destId="{6B749448-5CE9-453C-A74F-1E07F93CEAD6}" srcOrd="5" destOrd="0" parTransId="{D940B90C-9E22-46E7-8FAF-D93F9A08695C}" sibTransId="{FA32133C-C8AF-42BD-8F56-DDA00088CEFB}"/>
    <dgm:cxn modelId="{B6943FC7-6E6E-4E6D-B357-F008055B2AE4}" srcId="{666F4FB2-E0C7-4E33-910A-77132E7CB1E1}" destId="{3851D46F-3228-4F28-BB7F-9EA0308FF41C}" srcOrd="1" destOrd="0" parTransId="{58426498-0BDE-43D3-91B6-571BC52B588D}" sibTransId="{9C050CBB-4642-4CFB-874A-6D8F071AAE8A}"/>
    <dgm:cxn modelId="{9F44EDD9-9BC6-414D-AF5A-64B5405ACDFD}" type="presOf" srcId="{38DF91E7-8991-4E49-AC3D-D6EBCC005988}" destId="{1E644DDA-D046-4A42-A815-9F30809FF86F}" srcOrd="0" destOrd="0" presId="urn:microsoft.com/office/officeart/2005/8/layout/cycle8"/>
    <dgm:cxn modelId="{CD5D03DA-E243-4173-AE22-48562CF16F0C}" type="presOf" srcId="{266CF43D-590E-4FC2-8D96-81CC01BD31C5}" destId="{0775ACFA-E6A7-43FC-95A6-F087E68DD04A}" srcOrd="0" destOrd="0" presId="urn:microsoft.com/office/officeart/2005/8/layout/cycle8"/>
    <dgm:cxn modelId="{CA31C4DD-FCAB-442B-9B0A-B3ABE343FEF2}" type="presOf" srcId="{9E50197D-9AD5-4A6B-9900-9A180E7F92F7}" destId="{51B980E9-7E77-45D6-BB3D-EF07A1E3C39E}" srcOrd="0" destOrd="0" presId="urn:microsoft.com/office/officeart/2005/8/layout/cycle8"/>
    <dgm:cxn modelId="{8B2ADBE2-912E-400F-ABF8-759B48F6DE53}" type="presOf" srcId="{3851D46F-3228-4F28-BB7F-9EA0308FF41C}" destId="{0015E756-6EB6-4DFC-B769-91ACF12C7DCE}" srcOrd="1" destOrd="0" presId="urn:microsoft.com/office/officeart/2005/8/layout/cycle8"/>
    <dgm:cxn modelId="{DB1FF8E6-1A98-4D78-A357-F3C4568FB61C}" type="presOf" srcId="{12A79EB0-C513-4440-93EE-07BB45C99C5B}" destId="{5B3FCD26-F01F-4252-B92D-BBB37525CA23}" srcOrd="0" destOrd="0" presId="urn:microsoft.com/office/officeart/2005/8/layout/cycle8"/>
    <dgm:cxn modelId="{A521F875-19DB-4F7F-A5A2-C8DC261B1931}" type="presParOf" srcId="{FC933216-4AC1-405D-A4AE-A6A7ABD0821B}" destId="{51B980E9-7E77-45D6-BB3D-EF07A1E3C39E}" srcOrd="0" destOrd="0" presId="urn:microsoft.com/office/officeart/2005/8/layout/cycle8"/>
    <dgm:cxn modelId="{B833D2F5-1A41-4967-8364-023688A63F47}" type="presParOf" srcId="{FC933216-4AC1-405D-A4AE-A6A7ABD0821B}" destId="{B520776C-E8D9-4D87-A5CF-8A6B1ABBD09F}" srcOrd="1" destOrd="0" presId="urn:microsoft.com/office/officeart/2005/8/layout/cycle8"/>
    <dgm:cxn modelId="{1F2DC2AE-6D46-4CAF-89EC-518F8F262888}" type="presParOf" srcId="{FC933216-4AC1-405D-A4AE-A6A7ABD0821B}" destId="{ADA51DF5-45CA-40A0-B6A2-4E9D27D2D428}" srcOrd="2" destOrd="0" presId="urn:microsoft.com/office/officeart/2005/8/layout/cycle8"/>
    <dgm:cxn modelId="{B31CE07F-F5CD-4D25-AB6E-344A0F3BA420}" type="presParOf" srcId="{FC933216-4AC1-405D-A4AE-A6A7ABD0821B}" destId="{1ABD38E6-3171-4955-97BC-6002EA39D838}" srcOrd="3" destOrd="0" presId="urn:microsoft.com/office/officeart/2005/8/layout/cycle8"/>
    <dgm:cxn modelId="{A24940DB-7357-4466-8DA6-E808005229E0}" type="presParOf" srcId="{FC933216-4AC1-405D-A4AE-A6A7ABD0821B}" destId="{A8926485-6D69-4569-9310-EDDAEAF0FA2D}" srcOrd="4" destOrd="0" presId="urn:microsoft.com/office/officeart/2005/8/layout/cycle8"/>
    <dgm:cxn modelId="{CD1BB0AC-48C2-4B9A-BF65-6291884652F6}" type="presParOf" srcId="{FC933216-4AC1-405D-A4AE-A6A7ABD0821B}" destId="{032C018E-5FA0-4B6C-A4BC-F368D314E639}" srcOrd="5" destOrd="0" presId="urn:microsoft.com/office/officeart/2005/8/layout/cycle8"/>
    <dgm:cxn modelId="{19E2A771-58BD-4B71-BF99-DD9E7B8F859F}" type="presParOf" srcId="{FC933216-4AC1-405D-A4AE-A6A7ABD0821B}" destId="{6DB6A6BC-7C07-4E6A-B8D0-03363F009B58}" srcOrd="6" destOrd="0" presId="urn:microsoft.com/office/officeart/2005/8/layout/cycle8"/>
    <dgm:cxn modelId="{51E5FC80-3F9C-42E7-824D-B14042D03F91}" type="presParOf" srcId="{FC933216-4AC1-405D-A4AE-A6A7ABD0821B}" destId="{0015E756-6EB6-4DFC-B769-91ACF12C7DCE}" srcOrd="7" destOrd="0" presId="urn:microsoft.com/office/officeart/2005/8/layout/cycle8"/>
    <dgm:cxn modelId="{99321A91-FCE6-410B-B0F8-1C4AA5D77362}" type="presParOf" srcId="{FC933216-4AC1-405D-A4AE-A6A7ABD0821B}" destId="{0775ACFA-E6A7-43FC-95A6-F087E68DD04A}" srcOrd="8" destOrd="0" presId="urn:microsoft.com/office/officeart/2005/8/layout/cycle8"/>
    <dgm:cxn modelId="{58E6B212-DD1A-4AF1-8EDD-1D2CC5854A8E}" type="presParOf" srcId="{FC933216-4AC1-405D-A4AE-A6A7ABD0821B}" destId="{7A104C3B-A2BE-4883-A598-328F1D31E9C7}" srcOrd="9" destOrd="0" presId="urn:microsoft.com/office/officeart/2005/8/layout/cycle8"/>
    <dgm:cxn modelId="{B1768ED0-CC44-464B-8ADC-949787F54C14}" type="presParOf" srcId="{FC933216-4AC1-405D-A4AE-A6A7ABD0821B}" destId="{D9713444-801A-4F4E-92AD-EF95D08E6C6C}" srcOrd="10" destOrd="0" presId="urn:microsoft.com/office/officeart/2005/8/layout/cycle8"/>
    <dgm:cxn modelId="{DF5E57D4-7A3F-48DF-8C69-A6C9F52217FA}" type="presParOf" srcId="{FC933216-4AC1-405D-A4AE-A6A7ABD0821B}" destId="{6D11A7A2-A447-409B-ADAD-DD6F21AD8F0F}" srcOrd="11" destOrd="0" presId="urn:microsoft.com/office/officeart/2005/8/layout/cycle8"/>
    <dgm:cxn modelId="{511E2FF4-0DE5-4E43-B574-834960E816E1}" type="presParOf" srcId="{FC933216-4AC1-405D-A4AE-A6A7ABD0821B}" destId="{5B3FCD26-F01F-4252-B92D-BBB37525CA23}" srcOrd="12" destOrd="0" presId="urn:microsoft.com/office/officeart/2005/8/layout/cycle8"/>
    <dgm:cxn modelId="{96DBA3E1-1106-4A83-9346-E6FACFB24E64}" type="presParOf" srcId="{FC933216-4AC1-405D-A4AE-A6A7ABD0821B}" destId="{A54666DD-021C-4DBE-9640-DB263D2AB6D0}" srcOrd="13" destOrd="0" presId="urn:microsoft.com/office/officeart/2005/8/layout/cycle8"/>
    <dgm:cxn modelId="{BFE2E840-5494-4A74-B6EF-9C038BDEE771}" type="presParOf" srcId="{FC933216-4AC1-405D-A4AE-A6A7ABD0821B}" destId="{FA8ED9F9-7D38-4E56-AB62-6EC667AF225F}" srcOrd="14" destOrd="0" presId="urn:microsoft.com/office/officeart/2005/8/layout/cycle8"/>
    <dgm:cxn modelId="{B6CF2CCD-38E9-42F8-8D83-5AF6AA7922B1}" type="presParOf" srcId="{FC933216-4AC1-405D-A4AE-A6A7ABD0821B}" destId="{E46DBCAF-7A7F-411A-B4A4-C1296957565C}" srcOrd="15" destOrd="0" presId="urn:microsoft.com/office/officeart/2005/8/layout/cycle8"/>
    <dgm:cxn modelId="{40F3F454-22CD-4F81-A3B5-D77A881B2F15}" type="presParOf" srcId="{FC933216-4AC1-405D-A4AE-A6A7ABD0821B}" destId="{1E644DDA-D046-4A42-A815-9F30809FF86F}" srcOrd="16" destOrd="0" presId="urn:microsoft.com/office/officeart/2005/8/layout/cycle8"/>
    <dgm:cxn modelId="{75AFAFE6-4E80-41FC-85DA-E55EDE4E58E2}" type="presParOf" srcId="{FC933216-4AC1-405D-A4AE-A6A7ABD0821B}" destId="{F313527A-1E0F-4786-B2F4-5E0BB8EF220D}" srcOrd="17" destOrd="0" presId="urn:microsoft.com/office/officeart/2005/8/layout/cycle8"/>
    <dgm:cxn modelId="{C6C5EA98-ACD7-4DB0-928C-ED7480F975B6}" type="presParOf" srcId="{FC933216-4AC1-405D-A4AE-A6A7ABD0821B}" destId="{17A55DD9-2E75-4A97-BABD-E42EABAC2A7C}" srcOrd="18" destOrd="0" presId="urn:microsoft.com/office/officeart/2005/8/layout/cycle8"/>
    <dgm:cxn modelId="{BF1E2497-1110-48C1-A1CF-822AA358102B}" type="presParOf" srcId="{FC933216-4AC1-405D-A4AE-A6A7ABD0821B}" destId="{26336BC4-A34D-476B-A481-D2A19928DD8F}" srcOrd="19" destOrd="0" presId="urn:microsoft.com/office/officeart/2005/8/layout/cycle8"/>
    <dgm:cxn modelId="{6CBE6333-F808-4FDC-8F96-AC6D72BFC9BC}" type="presParOf" srcId="{FC933216-4AC1-405D-A4AE-A6A7ABD0821B}" destId="{3465B76F-623A-43BE-9B74-AD90C6F2535D}" srcOrd="20" destOrd="0" presId="urn:microsoft.com/office/officeart/2005/8/layout/cycle8"/>
    <dgm:cxn modelId="{3B3AC6D2-FA9F-4DD6-B549-14ACED4B5954}" type="presParOf" srcId="{FC933216-4AC1-405D-A4AE-A6A7ABD0821B}" destId="{90DD4532-5458-4C20-A5CF-75B6013D4885}" srcOrd="21" destOrd="0" presId="urn:microsoft.com/office/officeart/2005/8/layout/cycle8"/>
    <dgm:cxn modelId="{0C8CA07C-E7D6-49E1-9146-872CB9BC8026}" type="presParOf" srcId="{FC933216-4AC1-405D-A4AE-A6A7ABD0821B}" destId="{452B4972-3548-4ED1-8802-BB08F972EEC7}" srcOrd="22" destOrd="0" presId="urn:microsoft.com/office/officeart/2005/8/layout/cycle8"/>
    <dgm:cxn modelId="{47E1B850-D7D9-4F44-9889-6005917042A5}" type="presParOf" srcId="{FC933216-4AC1-405D-A4AE-A6A7ABD0821B}" destId="{DE3856C3-AC01-4ED3-AFF9-9F5FD67EF85E}" srcOrd="23" destOrd="0" presId="urn:microsoft.com/office/officeart/2005/8/layout/cycle8"/>
    <dgm:cxn modelId="{D16248F8-5B9F-4AE5-9000-EC00122FAEDD}" type="presParOf" srcId="{FC933216-4AC1-405D-A4AE-A6A7ABD0821B}" destId="{263B08CE-13DE-4044-9814-90FCD7B35B22}" srcOrd="24" destOrd="0" presId="urn:microsoft.com/office/officeart/2005/8/layout/cycle8"/>
    <dgm:cxn modelId="{B945B22E-5B78-4449-8AC9-145E5EC1B0EA}" type="presParOf" srcId="{FC933216-4AC1-405D-A4AE-A6A7ABD0821B}" destId="{1822E01F-9909-49D0-9ACA-DFA1B1CE42D3}" srcOrd="25" destOrd="0" presId="urn:microsoft.com/office/officeart/2005/8/layout/cycle8"/>
    <dgm:cxn modelId="{3B1BC254-B0B8-4A51-973E-C7D02DCE60D7}" type="presParOf" srcId="{FC933216-4AC1-405D-A4AE-A6A7ABD0821B}" destId="{70A7F856-BE8F-4F08-83BA-A3F0DFAFB9BC}" srcOrd="26" destOrd="0" presId="urn:microsoft.com/office/officeart/2005/8/layout/cycle8"/>
    <dgm:cxn modelId="{A99A1FE3-1228-426A-BA97-C934F003B8BA}" type="presParOf" srcId="{FC933216-4AC1-405D-A4AE-A6A7ABD0821B}" destId="{13E5FDA6-03CB-418A-AF9B-2F1A9071FA96}" srcOrd="27" destOrd="0" presId="urn:microsoft.com/office/officeart/2005/8/layout/cycle8"/>
    <dgm:cxn modelId="{BFF4CB91-0683-4BD4-BD95-310A70A0DE43}" type="presParOf" srcId="{FC933216-4AC1-405D-A4AE-A6A7ABD0821B}" destId="{44CABCCB-68BD-440A-8CBE-29277E95DB30}" srcOrd="28" destOrd="0" presId="urn:microsoft.com/office/officeart/2005/8/layout/cycle8"/>
    <dgm:cxn modelId="{652980F5-1992-4A3C-ABB9-C35525FD6F12}" type="presParOf" srcId="{FC933216-4AC1-405D-A4AE-A6A7ABD0821B}" destId="{0C619E51-AABD-4DA3-B035-4B06BEC5ED2D}" srcOrd="2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E38E66-9317-4982-994B-CAA8C7FF2292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C8E5E641-3644-4B91-B280-CF937E49A33A}">
      <dgm:prSet/>
      <dgm:spPr/>
      <dgm:t>
        <a:bodyPr/>
        <a:lstStyle/>
        <a:p>
          <a:r>
            <a:rPr lang="en-US" b="1" dirty="0"/>
            <a:t>Bank's accommodation (subject to availability) </a:t>
          </a:r>
          <a:endParaRPr lang="en-IN" b="1" dirty="0"/>
        </a:p>
      </dgm:t>
    </dgm:pt>
    <dgm:pt modelId="{3C5D5E53-70BE-4C68-A283-3C643273E11E}" type="parTrans" cxnId="{855E71BE-86A8-4648-BDCE-88508F1D1BC4}">
      <dgm:prSet/>
      <dgm:spPr/>
      <dgm:t>
        <a:bodyPr/>
        <a:lstStyle/>
        <a:p>
          <a:endParaRPr lang="en-IN" b="1"/>
        </a:p>
      </dgm:t>
    </dgm:pt>
    <dgm:pt modelId="{EB85C8E0-85BB-4495-B8BE-865EB5D9D806}" type="sibTrans" cxnId="{855E71BE-86A8-4648-BDCE-88508F1D1BC4}">
      <dgm:prSet/>
      <dgm:spPr/>
      <dgm:t>
        <a:bodyPr/>
        <a:lstStyle/>
        <a:p>
          <a:endParaRPr lang="en-IN" b="1"/>
        </a:p>
      </dgm:t>
    </dgm:pt>
    <dgm:pt modelId="{97FAE13D-2F89-4383-8A44-4208D771E40D}">
      <dgm:prSet/>
      <dgm:spPr/>
      <dgm:t>
        <a:bodyPr/>
        <a:lstStyle/>
        <a:p>
          <a:r>
            <a:rPr lang="en-US" b="1" dirty="0"/>
            <a:t>Reimbursement of expenses for maintenance of vehicle for official purpose, newspaper, telephone charges, book grant, allowance for furnishing of residence, etc. as per eligibility. </a:t>
          </a:r>
          <a:endParaRPr lang="en-IN" b="1" dirty="0"/>
        </a:p>
      </dgm:t>
    </dgm:pt>
    <dgm:pt modelId="{10371BE8-E511-4E9E-964E-039CEFB8775A}" type="parTrans" cxnId="{6F18676C-A4C9-4F15-B8B7-F2843BEEEF2B}">
      <dgm:prSet/>
      <dgm:spPr/>
      <dgm:t>
        <a:bodyPr/>
        <a:lstStyle/>
        <a:p>
          <a:endParaRPr lang="en-IN" b="1"/>
        </a:p>
      </dgm:t>
    </dgm:pt>
    <dgm:pt modelId="{057AA554-57F5-4DD5-8CC2-558E5B8FC423}" type="sibTrans" cxnId="{6F18676C-A4C9-4F15-B8B7-F2843BEEEF2B}">
      <dgm:prSet/>
      <dgm:spPr/>
      <dgm:t>
        <a:bodyPr/>
        <a:lstStyle/>
        <a:p>
          <a:endParaRPr lang="en-IN" b="1"/>
        </a:p>
      </dgm:t>
    </dgm:pt>
    <dgm:pt modelId="{8AA4D87C-4F68-45EE-90C0-9990DEAD38F7}">
      <dgm:prSet/>
      <dgm:spPr/>
      <dgm:t>
        <a:bodyPr/>
        <a:lstStyle/>
        <a:p>
          <a:r>
            <a:rPr lang="en-US" b="1"/>
            <a:t>Free dispensary facility besides reimbursement of medical expenses for OPD treatment/hospitalization as per eligibility.</a:t>
          </a:r>
          <a:endParaRPr lang="en-IN" b="1"/>
        </a:p>
      </dgm:t>
    </dgm:pt>
    <dgm:pt modelId="{C742E0DD-2E58-4430-B86A-C354D92EE071}" type="parTrans" cxnId="{3C658CB4-C611-49D5-8579-92B50D5304C0}">
      <dgm:prSet/>
      <dgm:spPr/>
      <dgm:t>
        <a:bodyPr/>
        <a:lstStyle/>
        <a:p>
          <a:endParaRPr lang="en-IN" b="1"/>
        </a:p>
      </dgm:t>
    </dgm:pt>
    <dgm:pt modelId="{DAAFE916-43E1-42BF-9DEA-4ED633DC4333}" type="sibTrans" cxnId="{3C658CB4-C611-49D5-8579-92B50D5304C0}">
      <dgm:prSet/>
      <dgm:spPr/>
      <dgm:t>
        <a:bodyPr/>
        <a:lstStyle/>
        <a:p>
          <a:endParaRPr lang="en-IN" b="1"/>
        </a:p>
      </dgm:t>
    </dgm:pt>
    <dgm:pt modelId="{E7635709-0AF5-43C0-B101-6B0C57695041}">
      <dgm:prSet/>
      <dgm:spPr/>
      <dgm:t>
        <a:bodyPr/>
        <a:lstStyle/>
        <a:p>
          <a:r>
            <a:rPr lang="en-US" b="1" dirty="0"/>
            <a:t>Leave Fare Concession, Loans and Advances at concessional rates of interest for Housing, Vehicle, Education, Consumer Articles, Personal Computer, etc.</a:t>
          </a:r>
          <a:endParaRPr lang="en-IN" b="1" dirty="0"/>
        </a:p>
      </dgm:t>
    </dgm:pt>
    <dgm:pt modelId="{500D553C-330B-4B96-9AB2-BD39E64123D5}" type="parTrans" cxnId="{EFEB997A-B26A-49EE-AC80-2C56D0C686B1}">
      <dgm:prSet/>
      <dgm:spPr/>
      <dgm:t>
        <a:bodyPr/>
        <a:lstStyle/>
        <a:p>
          <a:endParaRPr lang="en-IN" b="1"/>
        </a:p>
      </dgm:t>
    </dgm:pt>
    <dgm:pt modelId="{B7A96049-C68F-4709-84FE-B0270137135F}" type="sibTrans" cxnId="{EFEB997A-B26A-49EE-AC80-2C56D0C686B1}">
      <dgm:prSet/>
      <dgm:spPr/>
      <dgm:t>
        <a:bodyPr/>
        <a:lstStyle/>
        <a:p>
          <a:endParaRPr lang="en-IN" b="1"/>
        </a:p>
      </dgm:t>
    </dgm:pt>
    <dgm:pt modelId="{6B92E281-8DCC-4A13-A406-30BF63B47A83}" type="pres">
      <dgm:prSet presAssocID="{15E38E66-9317-4982-994B-CAA8C7FF2292}" presName="linear" presStyleCnt="0">
        <dgm:presLayoutVars>
          <dgm:animLvl val="lvl"/>
          <dgm:resizeHandles val="exact"/>
        </dgm:presLayoutVars>
      </dgm:prSet>
      <dgm:spPr/>
    </dgm:pt>
    <dgm:pt modelId="{15BDD61E-3103-43EF-854A-B1CBEF4C5505}" type="pres">
      <dgm:prSet presAssocID="{C8E5E641-3644-4B91-B280-CF937E49A33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CB51592-37FF-43E2-81B0-FCF8E1A60DA4}" type="pres">
      <dgm:prSet presAssocID="{EB85C8E0-85BB-4495-B8BE-865EB5D9D806}" presName="spacer" presStyleCnt="0"/>
      <dgm:spPr/>
    </dgm:pt>
    <dgm:pt modelId="{1C0E536D-D661-4CA0-B03C-96DC01E8BFD6}" type="pres">
      <dgm:prSet presAssocID="{97FAE13D-2F89-4383-8A44-4208D771E40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236083E-2C28-4D08-8173-EBFD1EA97783}" type="pres">
      <dgm:prSet presAssocID="{057AA554-57F5-4DD5-8CC2-558E5B8FC423}" presName="spacer" presStyleCnt="0"/>
      <dgm:spPr/>
    </dgm:pt>
    <dgm:pt modelId="{C998E696-7C3A-423D-BFC8-E7EA7B80716B}" type="pres">
      <dgm:prSet presAssocID="{8AA4D87C-4F68-45EE-90C0-9990DEAD38F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7F74C65-B716-4DD3-9445-A39EF13A50D7}" type="pres">
      <dgm:prSet presAssocID="{DAAFE916-43E1-42BF-9DEA-4ED633DC4333}" presName="spacer" presStyleCnt="0"/>
      <dgm:spPr/>
    </dgm:pt>
    <dgm:pt modelId="{EB5B6778-1D55-4CDB-836A-0FC6723A0A06}" type="pres">
      <dgm:prSet presAssocID="{E7635709-0AF5-43C0-B101-6B0C5769504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ABD5016-3568-4F8F-8787-9016206AADD9}" type="presOf" srcId="{C8E5E641-3644-4B91-B280-CF937E49A33A}" destId="{15BDD61E-3103-43EF-854A-B1CBEF4C5505}" srcOrd="0" destOrd="0" presId="urn:microsoft.com/office/officeart/2005/8/layout/vList2"/>
    <dgm:cxn modelId="{6F18676C-A4C9-4F15-B8B7-F2843BEEEF2B}" srcId="{15E38E66-9317-4982-994B-CAA8C7FF2292}" destId="{97FAE13D-2F89-4383-8A44-4208D771E40D}" srcOrd="1" destOrd="0" parTransId="{10371BE8-E511-4E9E-964E-039CEFB8775A}" sibTransId="{057AA554-57F5-4DD5-8CC2-558E5B8FC423}"/>
    <dgm:cxn modelId="{D7E57158-FD62-4ABF-A6CE-E0CD8C6146AE}" type="presOf" srcId="{8AA4D87C-4F68-45EE-90C0-9990DEAD38F7}" destId="{C998E696-7C3A-423D-BFC8-E7EA7B80716B}" srcOrd="0" destOrd="0" presId="urn:microsoft.com/office/officeart/2005/8/layout/vList2"/>
    <dgm:cxn modelId="{EFEB997A-B26A-49EE-AC80-2C56D0C686B1}" srcId="{15E38E66-9317-4982-994B-CAA8C7FF2292}" destId="{E7635709-0AF5-43C0-B101-6B0C57695041}" srcOrd="3" destOrd="0" parTransId="{500D553C-330B-4B96-9AB2-BD39E64123D5}" sibTransId="{B7A96049-C68F-4709-84FE-B0270137135F}"/>
    <dgm:cxn modelId="{8AD03F88-E36C-49ED-B8D7-1365B12DBC49}" type="presOf" srcId="{E7635709-0AF5-43C0-B101-6B0C57695041}" destId="{EB5B6778-1D55-4CDB-836A-0FC6723A0A06}" srcOrd="0" destOrd="0" presId="urn:microsoft.com/office/officeart/2005/8/layout/vList2"/>
    <dgm:cxn modelId="{3C658CB4-C611-49D5-8579-92B50D5304C0}" srcId="{15E38E66-9317-4982-994B-CAA8C7FF2292}" destId="{8AA4D87C-4F68-45EE-90C0-9990DEAD38F7}" srcOrd="2" destOrd="0" parTransId="{C742E0DD-2E58-4430-B86A-C354D92EE071}" sibTransId="{DAAFE916-43E1-42BF-9DEA-4ED633DC4333}"/>
    <dgm:cxn modelId="{A37E3CBB-63AE-497E-8EE5-32CD2DA93978}" type="presOf" srcId="{15E38E66-9317-4982-994B-CAA8C7FF2292}" destId="{6B92E281-8DCC-4A13-A406-30BF63B47A83}" srcOrd="0" destOrd="0" presId="urn:microsoft.com/office/officeart/2005/8/layout/vList2"/>
    <dgm:cxn modelId="{855E71BE-86A8-4648-BDCE-88508F1D1BC4}" srcId="{15E38E66-9317-4982-994B-CAA8C7FF2292}" destId="{C8E5E641-3644-4B91-B280-CF937E49A33A}" srcOrd="0" destOrd="0" parTransId="{3C5D5E53-70BE-4C68-A283-3C643273E11E}" sibTransId="{EB85C8E0-85BB-4495-B8BE-865EB5D9D806}"/>
    <dgm:cxn modelId="{0E8257EB-CCE8-4370-AAA9-40F427445D12}" type="presOf" srcId="{97FAE13D-2F89-4383-8A44-4208D771E40D}" destId="{1C0E536D-D661-4CA0-B03C-96DC01E8BFD6}" srcOrd="0" destOrd="0" presId="urn:microsoft.com/office/officeart/2005/8/layout/vList2"/>
    <dgm:cxn modelId="{87442E6F-AE21-4A0E-A939-3F4B2D11D609}" type="presParOf" srcId="{6B92E281-8DCC-4A13-A406-30BF63B47A83}" destId="{15BDD61E-3103-43EF-854A-B1CBEF4C5505}" srcOrd="0" destOrd="0" presId="urn:microsoft.com/office/officeart/2005/8/layout/vList2"/>
    <dgm:cxn modelId="{ABBE3915-9663-4BB7-8290-3F35485E2B45}" type="presParOf" srcId="{6B92E281-8DCC-4A13-A406-30BF63B47A83}" destId="{ECB51592-37FF-43E2-81B0-FCF8E1A60DA4}" srcOrd="1" destOrd="0" presId="urn:microsoft.com/office/officeart/2005/8/layout/vList2"/>
    <dgm:cxn modelId="{1B2ECFE5-7452-4D16-B7C9-718874A8D716}" type="presParOf" srcId="{6B92E281-8DCC-4A13-A406-30BF63B47A83}" destId="{1C0E536D-D661-4CA0-B03C-96DC01E8BFD6}" srcOrd="2" destOrd="0" presId="urn:microsoft.com/office/officeart/2005/8/layout/vList2"/>
    <dgm:cxn modelId="{A781E9A2-22DD-4455-99E2-0DF8A6D83AEF}" type="presParOf" srcId="{6B92E281-8DCC-4A13-A406-30BF63B47A83}" destId="{8236083E-2C28-4D08-8173-EBFD1EA97783}" srcOrd="3" destOrd="0" presId="urn:microsoft.com/office/officeart/2005/8/layout/vList2"/>
    <dgm:cxn modelId="{3FF1AF2F-7BC7-4BD5-83CA-44D7E3130E0F}" type="presParOf" srcId="{6B92E281-8DCC-4A13-A406-30BF63B47A83}" destId="{C998E696-7C3A-423D-BFC8-E7EA7B80716B}" srcOrd="4" destOrd="0" presId="urn:microsoft.com/office/officeart/2005/8/layout/vList2"/>
    <dgm:cxn modelId="{844A08C8-3F32-41F8-B7E3-62CCF918E761}" type="presParOf" srcId="{6B92E281-8DCC-4A13-A406-30BF63B47A83}" destId="{F7F74C65-B716-4DD3-9445-A39EF13A50D7}" srcOrd="5" destOrd="0" presId="urn:microsoft.com/office/officeart/2005/8/layout/vList2"/>
    <dgm:cxn modelId="{726F5AF3-D403-47D7-A953-CA4E8BB0FE2D}" type="presParOf" srcId="{6B92E281-8DCC-4A13-A406-30BF63B47A83}" destId="{EB5B6778-1D55-4CDB-836A-0FC6723A0A0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5DD95DE-B324-43A1-87CF-268CB0847DC0}" type="doc">
      <dgm:prSet loTypeId="urn:microsoft.com/office/officeart/2005/8/layout/radial3" loCatId="cycle" qsTypeId="urn:microsoft.com/office/officeart/2005/8/quickstyle/simple1" qsCatId="simple" csTypeId="urn:microsoft.com/office/officeart/2005/8/colors/colorful2" csCatId="colorful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en-IN"/>
        </a:p>
      </dgm:t>
    </dgm:pt>
    <dgm:pt modelId="{A6EA627B-C2D9-4855-922E-6AFD89D7AF34}">
      <dgm:prSet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/>
          <a:r>
            <a:rPr lang="en-US" sz="1800" b="1" dirty="0">
              <a:solidFill>
                <a:srgbClr val="F23A7C"/>
              </a:solidFill>
            </a:rPr>
            <a:t>Women-Centric Policies </a:t>
          </a:r>
          <a:endParaRPr lang="en-IN" sz="1800" b="1" dirty="0">
            <a:solidFill>
              <a:srgbClr val="F23A7C"/>
            </a:solidFill>
          </a:endParaRPr>
        </a:p>
      </dgm:t>
    </dgm:pt>
    <dgm:pt modelId="{519D4DE9-56F4-4111-ACE3-BCA00EA91C0D}" type="parTrans" cxnId="{658DB02C-C906-4921-9D7D-3CE05EA4B8F4}">
      <dgm:prSet/>
      <dgm:spPr/>
      <dgm:t>
        <a:bodyPr/>
        <a:lstStyle/>
        <a:p>
          <a:pPr algn="ctr"/>
          <a:endParaRPr lang="en-IN" b="1"/>
        </a:p>
      </dgm:t>
    </dgm:pt>
    <dgm:pt modelId="{3C9ED64F-1AD5-4FC8-A5ED-D4F0C6BAD582}" type="sibTrans" cxnId="{658DB02C-C906-4921-9D7D-3CE05EA4B8F4}">
      <dgm:prSet/>
      <dgm:spPr/>
      <dgm:t>
        <a:bodyPr/>
        <a:lstStyle/>
        <a:p>
          <a:pPr algn="ctr"/>
          <a:endParaRPr lang="en-IN" b="1"/>
        </a:p>
      </dgm:t>
    </dgm:pt>
    <dgm:pt modelId="{D74B3964-506C-4571-A3FA-B91DE9041F0F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/>
          <a:r>
            <a:rPr lang="en-US" b="1" dirty="0"/>
            <a:t>Maternity benefits</a:t>
          </a:r>
          <a:endParaRPr lang="en-IN" b="1" dirty="0"/>
        </a:p>
      </dgm:t>
    </dgm:pt>
    <dgm:pt modelId="{A36D01E3-E398-462E-98B4-50E182B5724B}" type="parTrans" cxnId="{38C67582-1162-4A64-955A-62D4BA843586}">
      <dgm:prSet/>
      <dgm:spPr/>
      <dgm:t>
        <a:bodyPr/>
        <a:lstStyle/>
        <a:p>
          <a:pPr algn="ctr"/>
          <a:endParaRPr lang="en-IN" b="1"/>
        </a:p>
      </dgm:t>
    </dgm:pt>
    <dgm:pt modelId="{808EC7C7-5464-4AC4-8272-3C9610BFD9DB}" type="sibTrans" cxnId="{38C67582-1162-4A64-955A-62D4BA843586}">
      <dgm:prSet/>
      <dgm:spPr/>
      <dgm:t>
        <a:bodyPr/>
        <a:lstStyle/>
        <a:p>
          <a:pPr algn="ctr"/>
          <a:endParaRPr lang="en-IN" b="1"/>
        </a:p>
      </dgm:t>
    </dgm:pt>
    <dgm:pt modelId="{D245D745-FFF4-4615-9B27-711160B3D27B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/>
          <a:r>
            <a:rPr lang="en-US" b="1" dirty="0"/>
            <a:t>Special hardship leave</a:t>
          </a:r>
          <a:endParaRPr lang="en-IN" b="1" dirty="0"/>
        </a:p>
      </dgm:t>
    </dgm:pt>
    <dgm:pt modelId="{56BF4BF7-F7D5-4903-B532-871175C006D7}" type="parTrans" cxnId="{782D36CD-DF20-4F3C-BD86-71F192F5935C}">
      <dgm:prSet/>
      <dgm:spPr/>
      <dgm:t>
        <a:bodyPr/>
        <a:lstStyle/>
        <a:p>
          <a:pPr algn="ctr"/>
          <a:endParaRPr lang="en-IN" b="1"/>
        </a:p>
      </dgm:t>
    </dgm:pt>
    <dgm:pt modelId="{E4C28E00-331C-41FC-80AC-3099F61D629E}" type="sibTrans" cxnId="{782D36CD-DF20-4F3C-BD86-71F192F5935C}">
      <dgm:prSet/>
      <dgm:spPr/>
      <dgm:t>
        <a:bodyPr/>
        <a:lstStyle/>
        <a:p>
          <a:pPr algn="ctr"/>
          <a:endParaRPr lang="en-IN" b="1"/>
        </a:p>
      </dgm:t>
    </dgm:pt>
    <dgm:pt modelId="{38EEB1FF-B3A4-4E97-989D-91F9483CF622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/>
          <a:r>
            <a:rPr lang="en-US" b="1" dirty="0"/>
            <a:t>Flexi-work hours </a:t>
          </a:r>
          <a:endParaRPr lang="en-IN" b="1" dirty="0"/>
        </a:p>
      </dgm:t>
    </dgm:pt>
    <dgm:pt modelId="{8D5F9D1E-042E-4267-89ED-EB14F40E2388}" type="parTrans" cxnId="{4AEA33F6-1860-483A-B1F8-248CBB877459}">
      <dgm:prSet/>
      <dgm:spPr/>
      <dgm:t>
        <a:bodyPr/>
        <a:lstStyle/>
        <a:p>
          <a:pPr algn="ctr"/>
          <a:endParaRPr lang="en-IN" b="1"/>
        </a:p>
      </dgm:t>
    </dgm:pt>
    <dgm:pt modelId="{7B26ABA0-1193-4B06-BD66-51064950F5DF}" type="sibTrans" cxnId="{4AEA33F6-1860-483A-B1F8-248CBB877459}">
      <dgm:prSet/>
      <dgm:spPr/>
      <dgm:t>
        <a:bodyPr/>
        <a:lstStyle/>
        <a:p>
          <a:pPr algn="ctr"/>
          <a:endParaRPr lang="en-IN" b="1"/>
        </a:p>
      </dgm:t>
    </dgm:pt>
    <dgm:pt modelId="{335B28FF-6D3E-4D75-8C03-4AF05472CDE6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/>
          <a:r>
            <a:rPr lang="en-US" b="1" dirty="0"/>
            <a:t>Office pick-up and drop facility (for odd working hours)</a:t>
          </a:r>
          <a:endParaRPr lang="en-IN" b="1" dirty="0"/>
        </a:p>
      </dgm:t>
    </dgm:pt>
    <dgm:pt modelId="{34CB346B-6937-477F-8171-E2EFE6B897A0}" type="parTrans" cxnId="{E4C7FB58-F629-444F-B3C0-9C1C5B4DAE2D}">
      <dgm:prSet/>
      <dgm:spPr/>
      <dgm:t>
        <a:bodyPr/>
        <a:lstStyle/>
        <a:p>
          <a:pPr algn="ctr"/>
          <a:endParaRPr lang="en-IN" b="1"/>
        </a:p>
      </dgm:t>
    </dgm:pt>
    <dgm:pt modelId="{ADFDF809-136B-4FA5-978D-0DD75D08F58D}" type="sibTrans" cxnId="{E4C7FB58-F629-444F-B3C0-9C1C5B4DAE2D}">
      <dgm:prSet/>
      <dgm:spPr/>
      <dgm:t>
        <a:bodyPr/>
        <a:lstStyle/>
        <a:p>
          <a:pPr algn="ctr"/>
          <a:endParaRPr lang="en-IN" b="1"/>
        </a:p>
      </dgm:t>
    </dgm:pt>
    <dgm:pt modelId="{80627C7B-2CC8-43F9-A084-32A6E929D016}" type="pres">
      <dgm:prSet presAssocID="{A5DD95DE-B324-43A1-87CF-268CB0847DC0}" presName="composite" presStyleCnt="0">
        <dgm:presLayoutVars>
          <dgm:chMax val="1"/>
          <dgm:dir/>
          <dgm:resizeHandles val="exact"/>
        </dgm:presLayoutVars>
      </dgm:prSet>
      <dgm:spPr/>
    </dgm:pt>
    <dgm:pt modelId="{2BE91F05-FB47-45EA-8A5D-4B89C17DEFEB}" type="pres">
      <dgm:prSet presAssocID="{A5DD95DE-B324-43A1-87CF-268CB0847DC0}" presName="radial" presStyleCnt="0">
        <dgm:presLayoutVars>
          <dgm:animLvl val="ctr"/>
        </dgm:presLayoutVars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94BB3A98-5F3A-4F02-ACA7-0AB8BF8DA342}" type="pres">
      <dgm:prSet presAssocID="{A6EA627B-C2D9-4855-922E-6AFD89D7AF34}" presName="centerShape" presStyleLbl="vennNode1" presStyleIdx="0" presStyleCnt="5" custLinFactNeighborX="-3653" custLinFactNeighborY="-810"/>
      <dgm:spPr/>
    </dgm:pt>
    <dgm:pt modelId="{574C568F-7DE8-45DE-88E0-8CEB307B2393}" type="pres">
      <dgm:prSet presAssocID="{D74B3964-506C-4571-A3FA-B91DE9041F0F}" presName="node" presStyleLbl="vennNode1" presStyleIdx="1" presStyleCnt="5" custScaleX="139772" custScaleY="104945" custRadScaleRad="98054" custRadScaleInc="-4754">
        <dgm:presLayoutVars>
          <dgm:bulletEnabled val="1"/>
        </dgm:presLayoutVars>
      </dgm:prSet>
      <dgm:spPr/>
    </dgm:pt>
    <dgm:pt modelId="{1B1495F7-5A75-42B1-B373-A4B0F19ECE22}" type="pres">
      <dgm:prSet presAssocID="{D245D745-FFF4-4615-9B27-711160B3D27B}" presName="node" presStyleLbl="vennNode1" presStyleIdx="2" presStyleCnt="5" custScaleX="146777" custScaleY="108006" custRadScaleRad="117286" custRadScaleInc="1017">
        <dgm:presLayoutVars>
          <dgm:bulletEnabled val="1"/>
        </dgm:presLayoutVars>
      </dgm:prSet>
      <dgm:spPr/>
    </dgm:pt>
    <dgm:pt modelId="{FAB0EEEB-CBDA-4511-8C04-B009EBD0D13B}" type="pres">
      <dgm:prSet presAssocID="{38EEB1FF-B3A4-4E97-989D-91F9483CF622}" presName="node" presStyleLbl="vennNode1" presStyleIdx="3" presStyleCnt="5" custScaleX="152685" custScaleY="92036" custRadScaleRad="91584" custRadScaleInc="4769">
        <dgm:presLayoutVars>
          <dgm:bulletEnabled val="1"/>
        </dgm:presLayoutVars>
      </dgm:prSet>
      <dgm:spPr/>
    </dgm:pt>
    <dgm:pt modelId="{BDCECA4F-9AAA-4EDF-82B8-F1CDCEF682C7}" type="pres">
      <dgm:prSet presAssocID="{335B28FF-6D3E-4D75-8C03-4AF05472CDE6}" presName="node" presStyleLbl="vennNode1" presStyleIdx="4" presStyleCnt="5" custScaleX="154363" custScaleY="110358" custRadScaleRad="128119" custRadScaleInc="-931">
        <dgm:presLayoutVars>
          <dgm:bulletEnabled val="1"/>
        </dgm:presLayoutVars>
      </dgm:prSet>
      <dgm:spPr/>
    </dgm:pt>
  </dgm:ptLst>
  <dgm:cxnLst>
    <dgm:cxn modelId="{F2D74005-3BEF-41A1-97D7-1E6F0B0E20E6}" type="presOf" srcId="{A6EA627B-C2D9-4855-922E-6AFD89D7AF34}" destId="{94BB3A98-5F3A-4F02-ACA7-0AB8BF8DA342}" srcOrd="0" destOrd="0" presId="urn:microsoft.com/office/officeart/2005/8/layout/radial3"/>
    <dgm:cxn modelId="{3A1DFB10-7780-4AF6-BA2B-6B6AE19557CD}" type="presOf" srcId="{A5DD95DE-B324-43A1-87CF-268CB0847DC0}" destId="{80627C7B-2CC8-43F9-A084-32A6E929D016}" srcOrd="0" destOrd="0" presId="urn:microsoft.com/office/officeart/2005/8/layout/radial3"/>
    <dgm:cxn modelId="{EDC9782B-D0AE-4BC9-9544-D7E99B1C35A3}" type="presOf" srcId="{38EEB1FF-B3A4-4E97-989D-91F9483CF622}" destId="{FAB0EEEB-CBDA-4511-8C04-B009EBD0D13B}" srcOrd="0" destOrd="0" presId="urn:microsoft.com/office/officeart/2005/8/layout/radial3"/>
    <dgm:cxn modelId="{658DB02C-C906-4921-9D7D-3CE05EA4B8F4}" srcId="{A5DD95DE-B324-43A1-87CF-268CB0847DC0}" destId="{A6EA627B-C2D9-4855-922E-6AFD89D7AF34}" srcOrd="0" destOrd="0" parTransId="{519D4DE9-56F4-4111-ACE3-BCA00EA91C0D}" sibTransId="{3C9ED64F-1AD5-4FC8-A5ED-D4F0C6BAD582}"/>
    <dgm:cxn modelId="{858D084C-59B6-4BAE-B5AC-6C2B27D55C9E}" type="presOf" srcId="{D74B3964-506C-4571-A3FA-B91DE9041F0F}" destId="{574C568F-7DE8-45DE-88E0-8CEB307B2393}" srcOrd="0" destOrd="0" presId="urn:microsoft.com/office/officeart/2005/8/layout/radial3"/>
    <dgm:cxn modelId="{E4C7FB58-F629-444F-B3C0-9C1C5B4DAE2D}" srcId="{A6EA627B-C2D9-4855-922E-6AFD89D7AF34}" destId="{335B28FF-6D3E-4D75-8C03-4AF05472CDE6}" srcOrd="3" destOrd="0" parTransId="{34CB346B-6937-477F-8171-E2EFE6B897A0}" sibTransId="{ADFDF809-136B-4FA5-978D-0DD75D08F58D}"/>
    <dgm:cxn modelId="{38C67582-1162-4A64-955A-62D4BA843586}" srcId="{A6EA627B-C2D9-4855-922E-6AFD89D7AF34}" destId="{D74B3964-506C-4571-A3FA-B91DE9041F0F}" srcOrd="0" destOrd="0" parTransId="{A36D01E3-E398-462E-98B4-50E182B5724B}" sibTransId="{808EC7C7-5464-4AC4-8272-3C9610BFD9DB}"/>
    <dgm:cxn modelId="{7C469291-7EBA-4257-ABE9-E7C25C750153}" type="presOf" srcId="{D245D745-FFF4-4615-9B27-711160B3D27B}" destId="{1B1495F7-5A75-42B1-B373-A4B0F19ECE22}" srcOrd="0" destOrd="0" presId="urn:microsoft.com/office/officeart/2005/8/layout/radial3"/>
    <dgm:cxn modelId="{782D36CD-DF20-4F3C-BD86-71F192F5935C}" srcId="{A6EA627B-C2D9-4855-922E-6AFD89D7AF34}" destId="{D245D745-FFF4-4615-9B27-711160B3D27B}" srcOrd="1" destOrd="0" parTransId="{56BF4BF7-F7D5-4903-B532-871175C006D7}" sibTransId="{E4C28E00-331C-41FC-80AC-3099F61D629E}"/>
    <dgm:cxn modelId="{8F2C89D6-ADFF-43CB-AD75-02A4D1C2A357}" type="presOf" srcId="{335B28FF-6D3E-4D75-8C03-4AF05472CDE6}" destId="{BDCECA4F-9AAA-4EDF-82B8-F1CDCEF682C7}" srcOrd="0" destOrd="0" presId="urn:microsoft.com/office/officeart/2005/8/layout/radial3"/>
    <dgm:cxn modelId="{4AEA33F6-1860-483A-B1F8-248CBB877459}" srcId="{A6EA627B-C2D9-4855-922E-6AFD89D7AF34}" destId="{38EEB1FF-B3A4-4E97-989D-91F9483CF622}" srcOrd="2" destOrd="0" parTransId="{8D5F9D1E-042E-4267-89ED-EB14F40E2388}" sibTransId="{7B26ABA0-1193-4B06-BD66-51064950F5DF}"/>
    <dgm:cxn modelId="{956604D6-7748-48EF-953A-2FD61DE74D46}" type="presParOf" srcId="{80627C7B-2CC8-43F9-A084-32A6E929D016}" destId="{2BE91F05-FB47-45EA-8A5D-4B89C17DEFEB}" srcOrd="0" destOrd="0" presId="urn:microsoft.com/office/officeart/2005/8/layout/radial3"/>
    <dgm:cxn modelId="{A822AAA2-5C00-40B8-A861-FA04FA0E6AAB}" type="presParOf" srcId="{2BE91F05-FB47-45EA-8A5D-4B89C17DEFEB}" destId="{94BB3A98-5F3A-4F02-ACA7-0AB8BF8DA342}" srcOrd="0" destOrd="0" presId="urn:microsoft.com/office/officeart/2005/8/layout/radial3"/>
    <dgm:cxn modelId="{EA20C31C-AA09-43D5-BE7F-C9A98CF8F82E}" type="presParOf" srcId="{2BE91F05-FB47-45EA-8A5D-4B89C17DEFEB}" destId="{574C568F-7DE8-45DE-88E0-8CEB307B2393}" srcOrd="1" destOrd="0" presId="urn:microsoft.com/office/officeart/2005/8/layout/radial3"/>
    <dgm:cxn modelId="{D006D395-F1AD-40BE-A9CF-A3F1BE6FEE60}" type="presParOf" srcId="{2BE91F05-FB47-45EA-8A5D-4B89C17DEFEB}" destId="{1B1495F7-5A75-42B1-B373-A4B0F19ECE22}" srcOrd="2" destOrd="0" presId="urn:microsoft.com/office/officeart/2005/8/layout/radial3"/>
    <dgm:cxn modelId="{0658D518-764F-4EAA-A5E8-B34571F90D4C}" type="presParOf" srcId="{2BE91F05-FB47-45EA-8A5D-4B89C17DEFEB}" destId="{FAB0EEEB-CBDA-4511-8C04-B009EBD0D13B}" srcOrd="3" destOrd="0" presId="urn:microsoft.com/office/officeart/2005/8/layout/radial3"/>
    <dgm:cxn modelId="{8FB1547F-BD93-42BC-9A04-C5758C849098}" type="presParOf" srcId="{2BE91F05-FB47-45EA-8A5D-4B89C17DEFEB}" destId="{BDCECA4F-9AAA-4EDF-82B8-F1CDCEF682C7}" srcOrd="4" destOrd="0" presId="urn:microsoft.com/office/officeart/2005/8/layout/radial3"/>
  </dgm:cxnLst>
  <dgm:bg>
    <a:gradFill flip="none" rotWithShape="1"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1"/>
      <a:tileRect/>
    </a:gradFill>
  </dgm:bg>
  <dgm:whole>
    <a:ln>
      <a:solidFill>
        <a:schemeClr val="accent3">
          <a:lumMod val="40000"/>
          <a:lumOff val="6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0BE68A-A787-49B9-A5FF-DF2C8301FC27}">
      <dsp:nvSpPr>
        <dsp:cNvPr id="0" name=""/>
        <dsp:cNvSpPr/>
      </dsp:nvSpPr>
      <dsp:spPr>
        <a:xfrm>
          <a:off x="3124993" y="907256"/>
          <a:ext cx="1108868" cy="1108868"/>
        </a:xfrm>
        <a:prstGeom prst="gear9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3600" kern="1200" dirty="0"/>
        </a:p>
      </dsp:txBody>
      <dsp:txXfrm>
        <a:off x="3347925" y="1167003"/>
        <a:ext cx="663004" cy="569981"/>
      </dsp:txXfrm>
    </dsp:sp>
    <dsp:sp modelId="{3EE21C31-0C18-4A12-B9AF-AD6CC1CAF20A}">
      <dsp:nvSpPr>
        <dsp:cNvPr id="0" name=""/>
        <dsp:cNvSpPr/>
      </dsp:nvSpPr>
      <dsp:spPr>
        <a:xfrm>
          <a:off x="2479833" y="645159"/>
          <a:ext cx="806450" cy="806450"/>
        </a:xfrm>
        <a:prstGeom prst="gear6">
          <a:avLst/>
        </a:prstGeom>
        <a:solidFill>
          <a:schemeClr val="accent2">
            <a:shade val="50000"/>
            <a:hueOff val="78510"/>
            <a:satOff val="-2579"/>
            <a:lumOff val="29967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500" kern="1200" dirty="0"/>
        </a:p>
      </dsp:txBody>
      <dsp:txXfrm>
        <a:off x="2682859" y="849412"/>
        <a:ext cx="400398" cy="397944"/>
      </dsp:txXfrm>
    </dsp:sp>
    <dsp:sp modelId="{34C975E6-B752-4103-A685-365AC2612A39}">
      <dsp:nvSpPr>
        <dsp:cNvPr id="0" name=""/>
        <dsp:cNvSpPr/>
      </dsp:nvSpPr>
      <dsp:spPr>
        <a:xfrm rot="20700000">
          <a:off x="2931528" y="88791"/>
          <a:ext cx="790156" cy="790156"/>
        </a:xfrm>
        <a:prstGeom prst="gear6">
          <a:avLst/>
        </a:prstGeom>
        <a:solidFill>
          <a:schemeClr val="accent2">
            <a:shade val="50000"/>
            <a:hueOff val="78510"/>
            <a:satOff val="-2579"/>
            <a:lumOff val="29967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800" kern="1200" dirty="0"/>
        </a:p>
      </dsp:txBody>
      <dsp:txXfrm rot="-20700000">
        <a:off x="3104832" y="262096"/>
        <a:ext cx="443547" cy="443547"/>
      </dsp:txXfrm>
    </dsp:sp>
    <dsp:sp modelId="{7FD5E977-CBDC-4722-8C21-8251228158FE}">
      <dsp:nvSpPr>
        <dsp:cNvPr id="0" name=""/>
        <dsp:cNvSpPr/>
      </dsp:nvSpPr>
      <dsp:spPr>
        <a:xfrm>
          <a:off x="3017834" y="751988"/>
          <a:ext cx="1419352" cy="1419352"/>
        </a:xfrm>
        <a:prstGeom prst="circularArrow">
          <a:avLst>
            <a:gd name="adj1" fmla="val 4688"/>
            <a:gd name="adj2" fmla="val 299029"/>
            <a:gd name="adj3" fmla="val 2422415"/>
            <a:gd name="adj4" fmla="val 16080481"/>
            <a:gd name="adj5" fmla="val 5469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436A42-5FE5-45F9-A3FE-BB21EFEDCB08}">
      <dsp:nvSpPr>
        <dsp:cNvPr id="0" name=""/>
        <dsp:cNvSpPr/>
      </dsp:nvSpPr>
      <dsp:spPr>
        <a:xfrm>
          <a:off x="2337012" y="476070"/>
          <a:ext cx="1031247" cy="103124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shade val="90000"/>
            <a:hueOff val="74916"/>
            <a:satOff val="-3895"/>
            <a:lumOff val="20277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4D8DBD-9C07-471B-A77C-BD0F9E42DF09}">
      <dsp:nvSpPr>
        <dsp:cNvPr id="0" name=""/>
        <dsp:cNvSpPr/>
      </dsp:nvSpPr>
      <dsp:spPr>
        <a:xfrm>
          <a:off x="2748756" y="-74934"/>
          <a:ext cx="1111892" cy="111189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shade val="90000"/>
            <a:hueOff val="74916"/>
            <a:satOff val="-3895"/>
            <a:lumOff val="20277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4EE8A4-28FC-48E3-96C2-6DEF0508FDDA}">
      <dsp:nvSpPr>
        <dsp:cNvPr id="0" name=""/>
        <dsp:cNvSpPr/>
      </dsp:nvSpPr>
      <dsp:spPr>
        <a:xfrm>
          <a:off x="-4387036" y="-672892"/>
          <a:ext cx="5226558" cy="5226558"/>
        </a:xfrm>
        <a:prstGeom prst="blockArc">
          <a:avLst>
            <a:gd name="adj1" fmla="val 18900000"/>
            <a:gd name="adj2" fmla="val 2700000"/>
            <a:gd name="adj3" fmla="val 413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8BC702-BC0F-40A9-9B83-8B5E027108FE}">
      <dsp:nvSpPr>
        <dsp:cNvPr id="0" name=""/>
        <dsp:cNvSpPr/>
      </dsp:nvSpPr>
      <dsp:spPr>
        <a:xfrm>
          <a:off x="367606" y="242470"/>
          <a:ext cx="8176768" cy="485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169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/>
              </a:solidFill>
            </a:rPr>
            <a:t>Team up with the best minds </a:t>
          </a:r>
          <a:endParaRPr lang="en-IN" sz="2600" kern="1200" dirty="0">
            <a:solidFill>
              <a:schemeClr val="tx1"/>
            </a:solidFill>
          </a:endParaRPr>
        </a:p>
      </dsp:txBody>
      <dsp:txXfrm>
        <a:off x="367606" y="242470"/>
        <a:ext cx="8176768" cy="485251"/>
      </dsp:txXfrm>
    </dsp:sp>
    <dsp:sp modelId="{FAEACDD2-310E-41B6-980A-A0CAAF2BDAB9}">
      <dsp:nvSpPr>
        <dsp:cNvPr id="0" name=""/>
        <dsp:cNvSpPr/>
      </dsp:nvSpPr>
      <dsp:spPr>
        <a:xfrm>
          <a:off x="64324" y="181814"/>
          <a:ext cx="606564" cy="6065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A0F175-A37C-4E9F-B084-1926274403D1}">
      <dsp:nvSpPr>
        <dsp:cNvPr id="0" name=""/>
        <dsp:cNvSpPr/>
      </dsp:nvSpPr>
      <dsp:spPr>
        <a:xfrm>
          <a:off x="715324" y="970115"/>
          <a:ext cx="7829051" cy="485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169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>
              <a:solidFill>
                <a:schemeClr val="tx1"/>
              </a:solidFill>
            </a:rPr>
            <a:t>Spearhead reforms </a:t>
          </a:r>
          <a:endParaRPr lang="en-IN" sz="2600" kern="1200">
            <a:solidFill>
              <a:schemeClr val="tx1"/>
            </a:solidFill>
          </a:endParaRPr>
        </a:p>
      </dsp:txBody>
      <dsp:txXfrm>
        <a:off x="715324" y="970115"/>
        <a:ext cx="7829051" cy="485251"/>
      </dsp:txXfrm>
    </dsp:sp>
    <dsp:sp modelId="{23CFD80A-13C5-4AFF-A4C0-1EC4C6D0EE45}">
      <dsp:nvSpPr>
        <dsp:cNvPr id="0" name=""/>
        <dsp:cNvSpPr/>
      </dsp:nvSpPr>
      <dsp:spPr>
        <a:xfrm>
          <a:off x="412041" y="909459"/>
          <a:ext cx="606564" cy="6065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E18973-46FF-4DD5-9A1F-FB06447BFBCB}">
      <dsp:nvSpPr>
        <dsp:cNvPr id="0" name=""/>
        <dsp:cNvSpPr/>
      </dsp:nvSpPr>
      <dsp:spPr>
        <a:xfrm>
          <a:off x="822045" y="1697760"/>
          <a:ext cx="7722329" cy="485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169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/>
              </a:solidFill>
            </a:rPr>
            <a:t>Touch the lives of millions</a:t>
          </a:r>
          <a:endParaRPr lang="en-IN" sz="2600" kern="1200" dirty="0">
            <a:solidFill>
              <a:schemeClr val="tx1"/>
            </a:solidFill>
          </a:endParaRPr>
        </a:p>
      </dsp:txBody>
      <dsp:txXfrm>
        <a:off x="822045" y="1697760"/>
        <a:ext cx="7722329" cy="485251"/>
      </dsp:txXfrm>
    </dsp:sp>
    <dsp:sp modelId="{33F156D3-8614-40EC-999E-46973E4F72DD}">
      <dsp:nvSpPr>
        <dsp:cNvPr id="0" name=""/>
        <dsp:cNvSpPr/>
      </dsp:nvSpPr>
      <dsp:spPr>
        <a:xfrm>
          <a:off x="518763" y="1637104"/>
          <a:ext cx="606564" cy="6065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33848E-8246-4625-B4D9-FA878703725F}">
      <dsp:nvSpPr>
        <dsp:cNvPr id="0" name=""/>
        <dsp:cNvSpPr/>
      </dsp:nvSpPr>
      <dsp:spPr>
        <a:xfrm>
          <a:off x="715324" y="2425405"/>
          <a:ext cx="7829051" cy="485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169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>
              <a:solidFill>
                <a:schemeClr val="tx1"/>
              </a:solidFill>
            </a:rPr>
            <a:t>Do research that matters</a:t>
          </a:r>
          <a:endParaRPr lang="en-IN" sz="2600" kern="1200">
            <a:solidFill>
              <a:schemeClr val="tx1"/>
            </a:solidFill>
          </a:endParaRPr>
        </a:p>
      </dsp:txBody>
      <dsp:txXfrm>
        <a:off x="715324" y="2425405"/>
        <a:ext cx="7829051" cy="485251"/>
      </dsp:txXfrm>
    </dsp:sp>
    <dsp:sp modelId="{3425E7C4-3E9F-4315-B4B9-9D10048782B0}">
      <dsp:nvSpPr>
        <dsp:cNvPr id="0" name=""/>
        <dsp:cNvSpPr/>
      </dsp:nvSpPr>
      <dsp:spPr>
        <a:xfrm>
          <a:off x="412041" y="2364749"/>
          <a:ext cx="606564" cy="6065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91478C-5379-44AE-AAC9-ADF19E9A5CB6}">
      <dsp:nvSpPr>
        <dsp:cNvPr id="0" name=""/>
        <dsp:cNvSpPr/>
      </dsp:nvSpPr>
      <dsp:spPr>
        <a:xfrm>
          <a:off x="367606" y="3153050"/>
          <a:ext cx="8176768" cy="485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169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/>
              </a:solidFill>
            </a:rPr>
            <a:t>Join the global mainstream</a:t>
          </a:r>
          <a:endParaRPr lang="en-IN" sz="2600" kern="1200" dirty="0">
            <a:solidFill>
              <a:schemeClr val="tx1"/>
            </a:solidFill>
          </a:endParaRPr>
        </a:p>
      </dsp:txBody>
      <dsp:txXfrm>
        <a:off x="367606" y="3153050"/>
        <a:ext cx="8176768" cy="485251"/>
      </dsp:txXfrm>
    </dsp:sp>
    <dsp:sp modelId="{A8738D41-0388-4C2D-9E41-639BE892675B}">
      <dsp:nvSpPr>
        <dsp:cNvPr id="0" name=""/>
        <dsp:cNvSpPr/>
      </dsp:nvSpPr>
      <dsp:spPr>
        <a:xfrm>
          <a:off x="64324" y="3092393"/>
          <a:ext cx="606564" cy="6065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B980E9-7E77-45D6-BB3D-EF07A1E3C39E}">
      <dsp:nvSpPr>
        <dsp:cNvPr id="0" name=""/>
        <dsp:cNvSpPr/>
      </dsp:nvSpPr>
      <dsp:spPr>
        <a:xfrm>
          <a:off x="830013" y="290607"/>
          <a:ext cx="4134458" cy="4134458"/>
        </a:xfrm>
        <a:prstGeom prst="pie">
          <a:avLst>
            <a:gd name="adj1" fmla="val 16200000"/>
            <a:gd name="adj2" fmla="val 19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100" b="1" kern="1200" dirty="0">
              <a:latin typeface="Quay" pitchFamily="2" charset="0"/>
            </a:rPr>
            <a:t>Intellectual Fulfillment</a:t>
          </a:r>
          <a:endParaRPr lang="en-US" sz="1100" b="1" kern="1200"/>
        </a:p>
      </dsp:txBody>
      <dsp:txXfrm>
        <a:off x="2995682" y="818735"/>
        <a:ext cx="1082834" cy="836735"/>
      </dsp:txXfrm>
    </dsp:sp>
    <dsp:sp modelId="{A8926485-6D69-4569-9310-EDDAEAF0FA2D}">
      <dsp:nvSpPr>
        <dsp:cNvPr id="0" name=""/>
        <dsp:cNvSpPr/>
      </dsp:nvSpPr>
      <dsp:spPr>
        <a:xfrm>
          <a:off x="879233" y="375757"/>
          <a:ext cx="4134458" cy="4134458"/>
        </a:xfrm>
        <a:prstGeom prst="pie">
          <a:avLst>
            <a:gd name="adj1" fmla="val 19800000"/>
            <a:gd name="adj2" fmla="val 18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100" b="1" kern="1200" dirty="0">
              <a:latin typeface="Quay" pitchFamily="2" charset="0"/>
            </a:rPr>
            <a:t>Stability</a:t>
          </a:r>
          <a:endParaRPr lang="en-US" sz="1100" b="1" kern="1200"/>
        </a:p>
      </dsp:txBody>
      <dsp:txXfrm>
        <a:off x="3684758" y="2049229"/>
        <a:ext cx="1132054" cy="812125"/>
      </dsp:txXfrm>
    </dsp:sp>
    <dsp:sp modelId="{0775ACFA-E6A7-43FC-95A6-F087E68DD04A}">
      <dsp:nvSpPr>
        <dsp:cNvPr id="0" name=""/>
        <dsp:cNvSpPr/>
      </dsp:nvSpPr>
      <dsp:spPr>
        <a:xfrm>
          <a:off x="830013" y="460908"/>
          <a:ext cx="4134458" cy="4134458"/>
        </a:xfrm>
        <a:prstGeom prst="pie">
          <a:avLst>
            <a:gd name="adj1" fmla="val 1800000"/>
            <a:gd name="adj2" fmla="val 54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100" b="1" kern="1200" dirty="0">
              <a:latin typeface="Quay" pitchFamily="2" charset="0"/>
            </a:rPr>
            <a:t>Skill Enhancement</a:t>
          </a:r>
          <a:endParaRPr lang="en-US" sz="1100" b="1" kern="1200"/>
        </a:p>
      </dsp:txBody>
      <dsp:txXfrm>
        <a:off x="2995682" y="3255112"/>
        <a:ext cx="1082834" cy="836735"/>
      </dsp:txXfrm>
    </dsp:sp>
    <dsp:sp modelId="{5B3FCD26-F01F-4252-B92D-BBB37525CA23}">
      <dsp:nvSpPr>
        <dsp:cNvPr id="0" name=""/>
        <dsp:cNvSpPr/>
      </dsp:nvSpPr>
      <dsp:spPr>
        <a:xfrm>
          <a:off x="731574" y="460908"/>
          <a:ext cx="4134458" cy="4134458"/>
        </a:xfrm>
        <a:prstGeom prst="pie">
          <a:avLst>
            <a:gd name="adj1" fmla="val 5400000"/>
            <a:gd name="adj2" fmla="val 90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100" b="1" kern="1200" dirty="0">
              <a:latin typeface="Quay" pitchFamily="2" charset="0"/>
            </a:rPr>
            <a:t>Social Esteem</a:t>
          </a:r>
          <a:endParaRPr lang="en-US" sz="1100" b="1" kern="1200"/>
        </a:p>
      </dsp:txBody>
      <dsp:txXfrm>
        <a:off x="1617529" y="3255112"/>
        <a:ext cx="1082834" cy="836735"/>
      </dsp:txXfrm>
    </dsp:sp>
    <dsp:sp modelId="{1E644DDA-D046-4A42-A815-9F30809FF86F}">
      <dsp:nvSpPr>
        <dsp:cNvPr id="0" name=""/>
        <dsp:cNvSpPr/>
      </dsp:nvSpPr>
      <dsp:spPr>
        <a:xfrm>
          <a:off x="682354" y="375757"/>
          <a:ext cx="4134458" cy="4134458"/>
        </a:xfrm>
        <a:prstGeom prst="pie">
          <a:avLst>
            <a:gd name="adj1" fmla="val 9000000"/>
            <a:gd name="adj2" fmla="val 126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100" b="1" kern="1200" dirty="0">
              <a:latin typeface="Quay" pitchFamily="2" charset="0"/>
            </a:rPr>
            <a:t>Think Together</a:t>
          </a:r>
          <a:endParaRPr lang="en-US" sz="1100" b="1" kern="1200"/>
        </a:p>
      </dsp:txBody>
      <dsp:txXfrm>
        <a:off x="879233" y="2049229"/>
        <a:ext cx="1132054" cy="812125"/>
      </dsp:txXfrm>
    </dsp:sp>
    <dsp:sp modelId="{3465B76F-623A-43BE-9B74-AD90C6F2535D}">
      <dsp:nvSpPr>
        <dsp:cNvPr id="0" name=""/>
        <dsp:cNvSpPr/>
      </dsp:nvSpPr>
      <dsp:spPr>
        <a:xfrm>
          <a:off x="731574" y="290607"/>
          <a:ext cx="4134458" cy="4134458"/>
        </a:xfrm>
        <a:prstGeom prst="pie">
          <a:avLst>
            <a:gd name="adj1" fmla="val 126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Belongingness</a:t>
          </a:r>
        </a:p>
      </dsp:txBody>
      <dsp:txXfrm>
        <a:off x="1617529" y="818735"/>
        <a:ext cx="1082834" cy="836735"/>
      </dsp:txXfrm>
    </dsp:sp>
    <dsp:sp modelId="{263B08CE-13DE-4044-9814-90FCD7B35B22}">
      <dsp:nvSpPr>
        <dsp:cNvPr id="0" name=""/>
        <dsp:cNvSpPr/>
      </dsp:nvSpPr>
      <dsp:spPr>
        <a:xfrm>
          <a:off x="573920" y="34665"/>
          <a:ext cx="4646343" cy="4646343"/>
        </a:xfrm>
        <a:prstGeom prst="circularArrow">
          <a:avLst>
            <a:gd name="adj1" fmla="val 5085"/>
            <a:gd name="adj2" fmla="val 327528"/>
            <a:gd name="adj3" fmla="val 19472472"/>
            <a:gd name="adj4" fmla="val 16200251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22E01F-9909-49D0-9ACA-DFA1B1CE42D3}">
      <dsp:nvSpPr>
        <dsp:cNvPr id="0" name=""/>
        <dsp:cNvSpPr/>
      </dsp:nvSpPr>
      <dsp:spPr>
        <a:xfrm>
          <a:off x="623139" y="119815"/>
          <a:ext cx="4646343" cy="4646343"/>
        </a:xfrm>
        <a:prstGeom prst="circularArrow">
          <a:avLst>
            <a:gd name="adj1" fmla="val 5085"/>
            <a:gd name="adj2" fmla="val 327528"/>
            <a:gd name="adj3" fmla="val 1472472"/>
            <a:gd name="adj4" fmla="val 19800000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7F856-BE8F-4F08-83BA-A3F0DFAFB9BC}">
      <dsp:nvSpPr>
        <dsp:cNvPr id="0" name=""/>
        <dsp:cNvSpPr/>
      </dsp:nvSpPr>
      <dsp:spPr>
        <a:xfrm>
          <a:off x="573920" y="204965"/>
          <a:ext cx="4646343" cy="4646343"/>
        </a:xfrm>
        <a:prstGeom prst="circularArrow">
          <a:avLst>
            <a:gd name="adj1" fmla="val 5085"/>
            <a:gd name="adj2" fmla="val 327528"/>
            <a:gd name="adj3" fmla="val 5072221"/>
            <a:gd name="adj4" fmla="val 1800000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E5FDA6-03CB-418A-AF9B-2F1A9071FA96}">
      <dsp:nvSpPr>
        <dsp:cNvPr id="0" name=""/>
        <dsp:cNvSpPr/>
      </dsp:nvSpPr>
      <dsp:spPr>
        <a:xfrm>
          <a:off x="475782" y="204965"/>
          <a:ext cx="4646343" cy="4646343"/>
        </a:xfrm>
        <a:prstGeom prst="circularArrow">
          <a:avLst>
            <a:gd name="adj1" fmla="val 5085"/>
            <a:gd name="adj2" fmla="val 327528"/>
            <a:gd name="adj3" fmla="val 8672472"/>
            <a:gd name="adj4" fmla="val 5400251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ABCCB-68BD-440A-8CBE-29277E95DB30}">
      <dsp:nvSpPr>
        <dsp:cNvPr id="0" name=""/>
        <dsp:cNvSpPr/>
      </dsp:nvSpPr>
      <dsp:spPr>
        <a:xfrm>
          <a:off x="426562" y="119815"/>
          <a:ext cx="4646343" cy="4646343"/>
        </a:xfrm>
        <a:prstGeom prst="circularArrow">
          <a:avLst>
            <a:gd name="adj1" fmla="val 5085"/>
            <a:gd name="adj2" fmla="val 327528"/>
            <a:gd name="adj3" fmla="val 12272472"/>
            <a:gd name="adj4" fmla="val 9000000"/>
            <a:gd name="adj5" fmla="val 5932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619E51-AABD-4DA3-B035-4B06BEC5ED2D}">
      <dsp:nvSpPr>
        <dsp:cNvPr id="0" name=""/>
        <dsp:cNvSpPr/>
      </dsp:nvSpPr>
      <dsp:spPr>
        <a:xfrm>
          <a:off x="475782" y="34665"/>
          <a:ext cx="4646343" cy="4646343"/>
        </a:xfrm>
        <a:prstGeom prst="circularArrow">
          <a:avLst>
            <a:gd name="adj1" fmla="val 5085"/>
            <a:gd name="adj2" fmla="val 327528"/>
            <a:gd name="adj3" fmla="val 15872221"/>
            <a:gd name="adj4" fmla="val 12600000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BDD61E-3103-43EF-854A-B1CBEF4C5505}">
      <dsp:nvSpPr>
        <dsp:cNvPr id="0" name=""/>
        <dsp:cNvSpPr/>
      </dsp:nvSpPr>
      <dsp:spPr>
        <a:xfrm>
          <a:off x="0" y="76846"/>
          <a:ext cx="8596668" cy="8950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Bank's accommodation (subject to availability) </a:t>
          </a:r>
          <a:endParaRPr lang="en-IN" sz="1700" b="1" kern="1200" dirty="0"/>
        </a:p>
      </dsp:txBody>
      <dsp:txXfrm>
        <a:off x="43693" y="120539"/>
        <a:ext cx="8509282" cy="807664"/>
      </dsp:txXfrm>
    </dsp:sp>
    <dsp:sp modelId="{1C0E536D-D661-4CA0-B03C-96DC01E8BFD6}">
      <dsp:nvSpPr>
        <dsp:cNvPr id="0" name=""/>
        <dsp:cNvSpPr/>
      </dsp:nvSpPr>
      <dsp:spPr>
        <a:xfrm>
          <a:off x="0" y="1020856"/>
          <a:ext cx="8596668" cy="8950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Reimbursement of expenses for maintenance of vehicle for official purpose, newspaper, telephone charges, book grant, allowance for furnishing of residence, etc. as per eligibility. </a:t>
          </a:r>
          <a:endParaRPr lang="en-IN" sz="1700" b="1" kern="1200" dirty="0"/>
        </a:p>
      </dsp:txBody>
      <dsp:txXfrm>
        <a:off x="43693" y="1064549"/>
        <a:ext cx="8509282" cy="807664"/>
      </dsp:txXfrm>
    </dsp:sp>
    <dsp:sp modelId="{C998E696-7C3A-423D-BFC8-E7EA7B80716B}">
      <dsp:nvSpPr>
        <dsp:cNvPr id="0" name=""/>
        <dsp:cNvSpPr/>
      </dsp:nvSpPr>
      <dsp:spPr>
        <a:xfrm>
          <a:off x="0" y="1964866"/>
          <a:ext cx="8596668" cy="8950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Free dispensary facility besides reimbursement of medical expenses for OPD treatment/hospitalization as per eligibility.</a:t>
          </a:r>
          <a:endParaRPr lang="en-IN" sz="1700" b="1" kern="1200"/>
        </a:p>
      </dsp:txBody>
      <dsp:txXfrm>
        <a:off x="43693" y="2008559"/>
        <a:ext cx="8509282" cy="807664"/>
      </dsp:txXfrm>
    </dsp:sp>
    <dsp:sp modelId="{EB5B6778-1D55-4CDB-836A-0FC6723A0A06}">
      <dsp:nvSpPr>
        <dsp:cNvPr id="0" name=""/>
        <dsp:cNvSpPr/>
      </dsp:nvSpPr>
      <dsp:spPr>
        <a:xfrm>
          <a:off x="0" y="2908876"/>
          <a:ext cx="8596668" cy="8950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Leave Fare Concession, Loans and Advances at concessional rates of interest for Housing, Vehicle, Education, Consumer Articles, Personal Computer, etc.</a:t>
          </a:r>
          <a:endParaRPr lang="en-IN" sz="1700" b="1" kern="1200" dirty="0"/>
        </a:p>
      </dsp:txBody>
      <dsp:txXfrm>
        <a:off x="43693" y="2952569"/>
        <a:ext cx="8509282" cy="8076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BB3A98-5F3A-4F02-ACA7-0AB8BF8DA342}">
      <dsp:nvSpPr>
        <dsp:cNvPr id="0" name=""/>
        <dsp:cNvSpPr/>
      </dsp:nvSpPr>
      <dsp:spPr>
        <a:xfrm>
          <a:off x="2285291" y="887052"/>
          <a:ext cx="2179516" cy="217951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F23A7C"/>
              </a:solidFill>
            </a:rPr>
            <a:t>Women-Centric Policies </a:t>
          </a:r>
          <a:endParaRPr lang="en-IN" sz="1800" b="1" kern="1200" dirty="0">
            <a:solidFill>
              <a:srgbClr val="F23A7C"/>
            </a:solidFill>
          </a:endParaRPr>
        </a:p>
      </dsp:txBody>
      <dsp:txXfrm>
        <a:off x="2604474" y="1206235"/>
        <a:ext cx="1541150" cy="1541150"/>
      </dsp:txXfrm>
    </dsp:sp>
    <dsp:sp modelId="{574C568F-7DE8-45DE-88E0-8CEB307B2393}">
      <dsp:nvSpPr>
        <dsp:cNvPr id="0" name=""/>
        <dsp:cNvSpPr/>
      </dsp:nvSpPr>
      <dsp:spPr>
        <a:xfrm>
          <a:off x="2613327" y="40113"/>
          <a:ext cx="1523177" cy="1143647"/>
        </a:xfrm>
        <a:prstGeom prst="ellipse">
          <a:avLst/>
        </a:prstGeom>
        <a:solidFill>
          <a:schemeClr val="accent2">
            <a:alpha val="50000"/>
            <a:hueOff val="-361550"/>
            <a:satOff val="-2481"/>
            <a:lumOff val="1275"/>
            <a:alphaOff val="0"/>
          </a:schemeClr>
        </a:solidFill>
        <a:ln w="19050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Maternity benefits</a:t>
          </a:r>
          <a:endParaRPr lang="en-IN" sz="1200" b="1" kern="1200" dirty="0"/>
        </a:p>
      </dsp:txBody>
      <dsp:txXfrm>
        <a:off x="2836391" y="207596"/>
        <a:ext cx="1077049" cy="808681"/>
      </dsp:txXfrm>
    </dsp:sp>
    <dsp:sp modelId="{1B1495F7-5A75-42B1-B373-A4B0F19ECE22}">
      <dsp:nvSpPr>
        <dsp:cNvPr id="0" name=""/>
        <dsp:cNvSpPr/>
      </dsp:nvSpPr>
      <dsp:spPr>
        <a:xfrm>
          <a:off x="4343497" y="1437894"/>
          <a:ext cx="1599514" cy="1177004"/>
        </a:xfrm>
        <a:prstGeom prst="ellipse">
          <a:avLst/>
        </a:prstGeom>
        <a:solidFill>
          <a:schemeClr val="accent2">
            <a:alpha val="50000"/>
            <a:hueOff val="-723100"/>
            <a:satOff val="-4962"/>
            <a:lumOff val="2549"/>
            <a:alphaOff val="0"/>
          </a:schemeClr>
        </a:solidFill>
        <a:ln w="19050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Special hardship leave</a:t>
          </a:r>
          <a:endParaRPr lang="en-IN" sz="1200" b="1" kern="1200" dirty="0"/>
        </a:p>
      </dsp:txBody>
      <dsp:txXfrm>
        <a:off x="4577740" y="1610262"/>
        <a:ext cx="1131028" cy="832268"/>
      </dsp:txXfrm>
    </dsp:sp>
    <dsp:sp modelId="{FAB0EEEB-CBDA-4511-8C04-B009EBD0D13B}">
      <dsp:nvSpPr>
        <dsp:cNvPr id="0" name=""/>
        <dsp:cNvSpPr/>
      </dsp:nvSpPr>
      <dsp:spPr>
        <a:xfrm>
          <a:off x="2549512" y="2794586"/>
          <a:ext cx="1663897" cy="1002970"/>
        </a:xfrm>
        <a:prstGeom prst="ellipse">
          <a:avLst/>
        </a:prstGeom>
        <a:solidFill>
          <a:schemeClr val="accent2">
            <a:alpha val="50000"/>
            <a:hueOff val="-1084650"/>
            <a:satOff val="-7443"/>
            <a:lumOff val="3824"/>
            <a:alphaOff val="0"/>
          </a:schemeClr>
        </a:solidFill>
        <a:ln w="19050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Flexi-work hours </a:t>
          </a:r>
          <a:endParaRPr lang="en-IN" sz="1200" b="1" kern="1200" dirty="0"/>
        </a:p>
      </dsp:txBody>
      <dsp:txXfrm>
        <a:off x="2793184" y="2941468"/>
        <a:ext cx="1176553" cy="709206"/>
      </dsp:txXfrm>
    </dsp:sp>
    <dsp:sp modelId="{BDCECA4F-9AAA-4EDF-82B8-F1CDCEF682C7}">
      <dsp:nvSpPr>
        <dsp:cNvPr id="0" name=""/>
        <dsp:cNvSpPr/>
      </dsp:nvSpPr>
      <dsp:spPr>
        <a:xfrm>
          <a:off x="819372" y="1425079"/>
          <a:ext cx="1682183" cy="1202635"/>
        </a:xfrm>
        <a:prstGeom prst="ellipse">
          <a:avLst/>
        </a:prstGeom>
        <a:solidFill>
          <a:schemeClr val="accent2">
            <a:alpha val="50000"/>
            <a:hueOff val="-1446200"/>
            <a:satOff val="-9924"/>
            <a:lumOff val="5098"/>
            <a:alphaOff val="0"/>
          </a:schemeClr>
        </a:solidFill>
        <a:ln w="19050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Office pick-up and drop facility (for odd working hours)</a:t>
          </a:r>
          <a:endParaRPr lang="en-IN" sz="1200" b="1" kern="1200" dirty="0"/>
        </a:p>
      </dsp:txBody>
      <dsp:txXfrm>
        <a:off x="1065722" y="1601201"/>
        <a:ext cx="1189483" cy="8503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030C-E2E1-48D5-A18C-FDB48783C5FA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8E8A-9C95-43E0-95D6-61BE74760C6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96388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030C-E2E1-48D5-A18C-FDB48783C5FA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8E8A-9C95-43E0-95D6-61BE74760C6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611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030C-E2E1-48D5-A18C-FDB48783C5FA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8E8A-9C95-43E0-95D6-61BE74760C6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8268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030C-E2E1-48D5-A18C-FDB48783C5FA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8E8A-9C95-43E0-95D6-61BE74760C6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7715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030C-E2E1-48D5-A18C-FDB48783C5FA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8E8A-9C95-43E0-95D6-61BE74760C6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9626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030C-E2E1-48D5-A18C-FDB48783C5FA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8E8A-9C95-43E0-95D6-61BE74760C6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1851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030C-E2E1-48D5-A18C-FDB48783C5FA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8E8A-9C95-43E0-95D6-61BE74760C6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272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030C-E2E1-48D5-A18C-FDB48783C5FA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8E8A-9C95-43E0-95D6-61BE74760C6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4563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030C-E2E1-48D5-A18C-FDB48783C5FA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8E8A-9C95-43E0-95D6-61BE74760C6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614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030C-E2E1-48D5-A18C-FDB48783C5FA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8E8A-9C95-43E0-95D6-61BE74760C6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4013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030C-E2E1-48D5-A18C-FDB48783C5FA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8E8A-9C95-43E0-95D6-61BE74760C6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5901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030C-E2E1-48D5-A18C-FDB48783C5FA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8E8A-9C95-43E0-95D6-61BE74760C6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0301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030C-E2E1-48D5-A18C-FDB48783C5FA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8E8A-9C95-43E0-95D6-61BE74760C6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560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030C-E2E1-48D5-A18C-FDB48783C5FA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8E8A-9C95-43E0-95D6-61BE74760C6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16320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030C-E2E1-48D5-A18C-FDB48783C5FA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8E8A-9C95-43E0-95D6-61BE74760C6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00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8E8A-9C95-43E0-95D6-61BE74760C6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030C-E2E1-48D5-A18C-FDB48783C5FA}" type="datetimeFigureOut">
              <a:rPr lang="en-IN" smtClean="0"/>
              <a:pPr/>
              <a:t>04-02-2022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27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0030C-E2E1-48D5-A18C-FDB48783C5FA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DA08E8A-9C95-43E0-95D6-61BE74760C6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220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  <p:sldLayoutId id="2147483965" r:id="rId12"/>
    <p:sldLayoutId id="2147483966" r:id="rId13"/>
    <p:sldLayoutId id="2147483967" r:id="rId14"/>
    <p:sldLayoutId id="2147483968" r:id="rId15"/>
    <p:sldLayoutId id="214748396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opportunities.rbi.org.in/scripts/index.asp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opportunities.rbi.org.in/scripts/index.asp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bi.org.in/Scripts/OccasionalPublications.aspx?head=Reserve%20Bank%20of%20India%20Ac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13" Type="http://schemas.openxmlformats.org/officeDocument/2006/relationships/image" Target="../media/image8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12" Type="http://schemas.openxmlformats.org/officeDocument/2006/relationships/image" Target="../media/image7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6.jpg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diagramLayout" Target="../diagrams/layout3.xml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image" Target="../media/image14.png"/><Relationship Id="rId5" Type="http://schemas.openxmlformats.org/officeDocument/2006/relationships/diagramColors" Target="../diagrams/colors3.xml"/><Relationship Id="rId10" Type="http://schemas.openxmlformats.org/officeDocument/2006/relationships/image" Target="../media/image13.pn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276" y="4228531"/>
            <a:ext cx="8915399" cy="2436223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>
                <a:solidFill>
                  <a:srgbClr val="002060"/>
                </a:solidFill>
              </a:rPr>
            </a:br>
            <a:r>
              <a:rPr lang="hi-IN" sz="4900" b="1" dirty="0">
                <a:solidFill>
                  <a:srgbClr val="002060"/>
                </a:solidFill>
                <a:latin typeface="Arial Black" panose="020B0A04020102020204" pitchFamily="34" charset="0"/>
              </a:rPr>
              <a:t>भारतीय रिजर्व बैंक</a:t>
            </a:r>
            <a:br>
              <a:rPr lang="en-IN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IN" sz="4900" b="1" dirty="0">
                <a:solidFill>
                  <a:srgbClr val="002060"/>
                </a:solidFill>
                <a:latin typeface="Arial Black" panose="020B0A04020102020204" pitchFamily="34" charset="0"/>
              </a:rPr>
              <a:t>Reserve Bank of India</a:t>
            </a:r>
            <a:br>
              <a:rPr lang="en-IN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br>
              <a:rPr lang="en-IN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IN" sz="4000" dirty="0">
                <a:solidFill>
                  <a:srgbClr val="002060"/>
                </a:solidFill>
                <a:latin typeface="Amasis MT Pro Black" panose="020B0604020202020204" pitchFamily="18" charset="0"/>
              </a:rPr>
              <a:t>A</a:t>
            </a:r>
            <a:r>
              <a:rPr lang="en-IN" dirty="0">
                <a:solidFill>
                  <a:srgbClr val="002060"/>
                </a:solidFill>
                <a:latin typeface="Amasis MT Pro Black" panose="020B0604020202020204" pitchFamily="18" charset="0"/>
              </a:rPr>
              <a:t> </a:t>
            </a:r>
            <a:r>
              <a:rPr lang="en-IN" sz="4400" dirty="0">
                <a:solidFill>
                  <a:srgbClr val="002060"/>
                </a:solidFill>
                <a:latin typeface="Amasis MT Pro Black" panose="020B0604020202020204" pitchFamily="18" charset="0"/>
              </a:rPr>
              <a:t>c</a:t>
            </a:r>
            <a:r>
              <a:rPr lang="en-IN" sz="3600" b="1" dirty="0">
                <a:solidFill>
                  <a:srgbClr val="002060"/>
                </a:solidFill>
                <a:latin typeface="Amasis MT Pro Black" panose="020B0604020202020204" pitchFamily="18" charset="0"/>
                <a:cs typeface="Arial" panose="020B0604020202020204" pitchFamily="34" charset="0"/>
              </a:rPr>
              <a:t>areer With RBI </a:t>
            </a:r>
            <a:br>
              <a:rPr lang="en-IN" sz="2800" b="1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br>
              <a:rPr lang="en-IN" sz="27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endParaRPr lang="en-IN" sz="3600" b="1" dirty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A8322B-1D0B-4C08-AF71-8D2F1060C5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3066" y="315604"/>
            <a:ext cx="2713821" cy="258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734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79" y="715807"/>
            <a:ext cx="8596668" cy="102022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Grade ‘B’ -DR-General Stream Selection Process</a:t>
            </a:r>
            <a:endParaRPr lang="en-IN" sz="24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79" y="2124891"/>
            <a:ext cx="10687353" cy="4526071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a) Phase I - Objective Type MCQ Test with 4 modules viz. General Awareness, Quantitative Aptitude, Reasoning, English Language 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b) Phase II – Mixed Pattern  - Paper I   Economic &amp; Social Issues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                         Paper II  English Descriptive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                         Paper III Finance &amp; Management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c) Interview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Note: We also have recruitment in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specialised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streams. For details, please visit our website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https://rbi.org.in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49239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apply?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49977"/>
            <a:ext cx="10217089" cy="459138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Candidates are advised to ensure their eligibility for the posts before applying.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Candidates are required to apply ONLINE only through the Bank's website </a:t>
            </a:r>
            <a:r>
              <a:rPr lang="en-US" sz="20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https://rbi.org.in</a:t>
            </a:r>
            <a:endParaRPr lang="en-US" sz="2000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Visit the URL “Recruitment for the post of “Officers in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Gr.’B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’ (DR) General/DEPR/DSIM” on Bank's website i.e. www.rbi.org.in &gt;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Opportunities@RBI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&gt;Current Vacancies &gt; Vacancies and click on the hyperlink “Online Application Form”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09237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ED2A9F-1D59-B947-B4B9-E34DD8B048AF}"/>
              </a:ext>
            </a:extLst>
          </p:cNvPr>
          <p:cNvSpPr txBox="1"/>
          <p:nvPr/>
        </p:nvSpPr>
        <p:spPr>
          <a:xfrm>
            <a:off x="4381995" y="1959429"/>
            <a:ext cx="33013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Algerian" pitchFamily="82" charset="77"/>
            </a:endParaRPr>
          </a:p>
          <a:p>
            <a:endParaRPr lang="en-US" sz="2800" dirty="0">
              <a:latin typeface="Algerian" pitchFamily="82" charset="77"/>
            </a:endParaRPr>
          </a:p>
          <a:p>
            <a:r>
              <a:rPr lang="en-US" sz="2800" dirty="0">
                <a:latin typeface="Algerian" pitchFamily="82" charset="77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80884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D7E9F0C-08CB-4B9A-B378-3FBD3AC6D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28167"/>
            <a:ext cx="8911687" cy="79974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  <a:cs typeface="Arial" panose="020B0604020202020204" pitchFamily="34" charset="0"/>
              </a:rPr>
              <a:t>About Us </a:t>
            </a:r>
            <a:endParaRPr lang="en-IN" sz="32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9977"/>
            <a:ext cx="8596668" cy="4591385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Reserve Bank of India was established on April 1, 1935 in accordance with the provisions of the 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Reserve Bank of India Act, 1934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Central Office of the Reserve Bank was initially established in Calcutta but was permanently moved to Mumbai. We have 31 offices including sub-offices located across the nation.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are a full-service Central Bank handling a variety of functions.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69781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5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18134" y="178600"/>
            <a:ext cx="94270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 dirty="0"/>
              <a:t>RBI does </a:t>
            </a:r>
            <a:r>
              <a:rPr lang="en-US" altLang="en-US" sz="3200" b="1" dirty="0"/>
              <a:t>much more </a:t>
            </a:r>
            <a:r>
              <a:rPr lang="en-US" altLang="en-US" sz="2800" b="1" dirty="0"/>
              <a:t>than you thought !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961005" y="910202"/>
            <a:ext cx="33105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b="1" dirty="0">
                <a:latin typeface="MetaPlus" pitchFamily="2" charset="0"/>
                <a:cs typeface="Arial" panose="020B0604020202020204" pitchFamily="34" charset="0"/>
              </a:rPr>
              <a:t>Monetary</a:t>
            </a:r>
            <a:r>
              <a:rPr lang="en-US" altLang="en-US" sz="2000" b="1" dirty="0">
                <a:solidFill>
                  <a:schemeClr val="bg1"/>
                </a:solidFill>
                <a:latin typeface="MetaPlus" pitchFamily="2" charset="0"/>
                <a:cs typeface="Arial" panose="020B0604020202020204" pitchFamily="34" charset="0"/>
              </a:rPr>
              <a:t> </a:t>
            </a:r>
            <a:r>
              <a:rPr lang="en-US" altLang="en-US" sz="2000" b="1" dirty="0">
                <a:latin typeface="MetaPlus" pitchFamily="2" charset="0"/>
                <a:cs typeface="Arial" panose="020B0604020202020204" pitchFamily="34" charset="0"/>
              </a:rPr>
              <a:t>Authority </a:t>
            </a:r>
            <a:endParaRPr lang="en-US" altLang="en-US" sz="2000" b="1" dirty="0">
              <a:latin typeface="MetaPlus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94231" y="1915028"/>
            <a:ext cx="30667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Developmental &amp; Regulatory Role</a:t>
            </a:r>
          </a:p>
        </p:txBody>
      </p:sp>
      <p:sp>
        <p:nvSpPr>
          <p:cNvPr id="48" name="Text Box 20"/>
          <p:cNvSpPr txBox="1">
            <a:spLocks noChangeArrowheads="1"/>
          </p:cNvSpPr>
          <p:nvPr/>
        </p:nvSpPr>
        <p:spPr bwMode="auto">
          <a:xfrm>
            <a:off x="4195969" y="4823833"/>
            <a:ext cx="275495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Banker to the Government &amp; Banks</a:t>
            </a: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7546695" y="4849092"/>
            <a:ext cx="288033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b="1" dirty="0">
                <a:cs typeface="Arial" panose="020B0604020202020204" pitchFamily="34" charset="0"/>
              </a:rPr>
              <a:t>Foreign Exchange Management </a:t>
            </a:r>
          </a:p>
        </p:txBody>
      </p:sp>
      <p:sp>
        <p:nvSpPr>
          <p:cNvPr id="50" name="Text Box 18"/>
          <p:cNvSpPr txBox="1">
            <a:spLocks noChangeArrowheads="1"/>
          </p:cNvSpPr>
          <p:nvPr/>
        </p:nvSpPr>
        <p:spPr bwMode="auto">
          <a:xfrm>
            <a:off x="7427689" y="2944286"/>
            <a:ext cx="348354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b="1" dirty="0">
                <a:cs typeface="Arial" panose="020B0604020202020204" pitchFamily="34" charset="0"/>
              </a:rPr>
              <a:t>Currency Management</a:t>
            </a:r>
          </a:p>
        </p:txBody>
      </p:sp>
      <p:sp>
        <p:nvSpPr>
          <p:cNvPr id="52" name="Text Box 21"/>
          <p:cNvSpPr txBox="1">
            <a:spLocks noChangeArrowheads="1"/>
          </p:cNvSpPr>
          <p:nvPr/>
        </p:nvSpPr>
        <p:spPr bwMode="auto">
          <a:xfrm>
            <a:off x="7427689" y="716245"/>
            <a:ext cx="3352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en-US" sz="2000" b="1" dirty="0">
                <a:cs typeface="Arial" panose="020B0604020202020204" pitchFamily="34" charset="0"/>
              </a:rPr>
              <a:t>Supervisor of the Financial System</a:t>
            </a:r>
            <a:endParaRPr lang="en-US" altLang="en-US" sz="2000" b="1" dirty="0"/>
          </a:p>
        </p:txBody>
      </p:sp>
      <p:sp>
        <p:nvSpPr>
          <p:cNvPr id="47" name="Rectangle 46"/>
          <p:cNvSpPr/>
          <p:nvPr/>
        </p:nvSpPr>
        <p:spPr>
          <a:xfrm>
            <a:off x="894231" y="4488038"/>
            <a:ext cx="4050618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Overseeing Payments &amp; Settlements Systems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7BC2644D-55BB-406B-A89F-35E89B5215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211343"/>
              </p:ext>
            </p:extLst>
          </p:nvPr>
        </p:nvGraphicFramePr>
        <p:xfrm>
          <a:off x="1895914" y="2784230"/>
          <a:ext cx="6451600" cy="2016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4" name="Picture 7" descr="160 goa">
            <a:extLst>
              <a:ext uri="{FF2B5EF4-FFF2-40B4-BE49-F238E27FC236}">
                <a16:creationId xmlns:a16="http://schemas.microsoft.com/office/drawing/2014/main" id="{D3D48F63-6D3F-4CA2-B748-AC713A8E59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7" b="11797"/>
          <a:stretch>
            <a:fillRect/>
          </a:stretch>
        </p:blipFill>
        <p:spPr bwMode="auto">
          <a:xfrm>
            <a:off x="1010257" y="2582983"/>
            <a:ext cx="1997628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14A6999-2CA0-4E05-9E4A-FDF6262FCD8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577" y="5495423"/>
            <a:ext cx="1892808" cy="116745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A7B579B-9DC9-4F0D-AF9E-FA4935D5D81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695" y="3352149"/>
            <a:ext cx="1997627" cy="135627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7B69C7D-322C-4CDB-8D8F-877C3150FDC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695" y="5495424"/>
            <a:ext cx="1997627" cy="118397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49F8B2D-0B44-457F-BE59-2BEF69E42E9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043" y="1255091"/>
            <a:ext cx="2053342" cy="123626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7458E3E-9266-4278-9F1B-13097B3914F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694" y="1424127"/>
            <a:ext cx="2053342" cy="131136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53291FD-1003-4497-BED4-E55AA06D674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257" y="5126788"/>
            <a:ext cx="1997629" cy="1470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046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94A7024-D948-494D-8920-BBA2DA07D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7F38F2-662F-4703-A08B-B77A05580F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4986" y="1975058"/>
            <a:ext cx="8596668" cy="388077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altLang="en-US" sz="2800" b="1" dirty="0">
                <a:solidFill>
                  <a:srgbClr val="B808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Life with RBI is not just another job. </a:t>
            </a:r>
            <a:br>
              <a:rPr lang="en-US" altLang="en-US" sz="2800" b="1" dirty="0">
                <a:solidFill>
                  <a:srgbClr val="B808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endParaRPr lang="en-US" altLang="en-US" sz="2800" b="1" dirty="0">
              <a:solidFill>
                <a:srgbClr val="B808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altLang="en-US" sz="2800" b="1" dirty="0">
                <a:solidFill>
                  <a:srgbClr val="B808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It’s a commitment. Commitment to serve the nation, where your decisions make an impact on the way the economy and the financial sector in the country evolves. </a:t>
            </a:r>
            <a:br>
              <a:rPr lang="en-US" altLang="en-US" sz="2000" dirty="0">
                <a:solidFill>
                  <a:srgbClr val="B80860"/>
                </a:solidFill>
                <a:latin typeface="Arial Black" panose="020B0A04020102020204" pitchFamily="34" charset="0"/>
              </a:rPr>
            </a:br>
            <a:endParaRPr lang="en-IN" sz="2000" dirty="0">
              <a:solidFill>
                <a:srgbClr val="B8086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CF919F-45E9-4D62-B656-5A230104EEC0}"/>
              </a:ext>
            </a:extLst>
          </p:cNvPr>
          <p:cNvSpPr/>
          <p:nvPr/>
        </p:nvSpPr>
        <p:spPr>
          <a:xfrm>
            <a:off x="9495" y="605262"/>
            <a:ext cx="117876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2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Opportunities at RBI- A Career in Finance and Public Policy</a:t>
            </a:r>
            <a:endParaRPr lang="en-IN" sz="2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6999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978348" y="606192"/>
            <a:ext cx="859666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dirty="0">
                <a:latin typeface="Arial Black" panose="020B0A04020102020204" pitchFamily="34" charset="0"/>
              </a:rPr>
              <a:t>What to expect in a career at RBI?</a:t>
            </a:r>
            <a:endParaRPr lang="en-US" altLang="en-US" sz="3200" b="0" dirty="0">
              <a:solidFill>
                <a:schemeClr val="accent2"/>
              </a:solidFill>
              <a:latin typeface="Arial Black" panose="020B0A04020102020204" pitchFamily="34" charset="0"/>
            </a:endParaRPr>
          </a:p>
          <a:p>
            <a:pPr algn="l"/>
            <a:endParaRPr lang="en-US" altLang="en-US" sz="2800" b="0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9F07CF0C-2A2D-47A3-8963-303AA904F6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220895"/>
              </p:ext>
            </p:extLst>
          </p:nvPr>
        </p:nvGraphicFramePr>
        <p:xfrm>
          <a:off x="978348" y="1744965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970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1944" y="318217"/>
            <a:ext cx="5026433" cy="87811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Highlights of work at RBI</a:t>
            </a:r>
            <a:br>
              <a:rPr lang="en-IN" dirty="0"/>
            </a:b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139161"/>
              </p:ext>
            </p:extLst>
          </p:nvPr>
        </p:nvGraphicFramePr>
        <p:xfrm>
          <a:off x="4737863" y="1160220"/>
          <a:ext cx="5696046" cy="4921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7085823" y="3245730"/>
            <a:ext cx="1000125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rgbClr val="B80860"/>
                </a:solidFill>
              </a:rPr>
              <a:t>RBI</a:t>
            </a:r>
            <a:endParaRPr lang="en-IN" sz="2400" b="1" dirty="0">
              <a:solidFill>
                <a:srgbClr val="B80860"/>
              </a:solidFill>
            </a:endParaRPr>
          </a:p>
        </p:txBody>
      </p:sp>
      <p:pic>
        <p:nvPicPr>
          <p:cNvPr id="6" name="Graphic 5" descr="Coins">
            <a:extLst>
              <a:ext uri="{FF2B5EF4-FFF2-40B4-BE49-F238E27FC236}">
                <a16:creationId xmlns:a16="http://schemas.microsoft.com/office/drawing/2014/main" id="{DB9BDA4B-AFF4-49DB-B8F4-61699EC317D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88759" y="3586242"/>
            <a:ext cx="812620" cy="81262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8ADCA78-C785-4DC1-A314-F5C36FEF3AA3}"/>
              </a:ext>
            </a:extLst>
          </p:cNvPr>
          <p:cNvSpPr txBox="1"/>
          <p:nvPr/>
        </p:nvSpPr>
        <p:spPr>
          <a:xfrm>
            <a:off x="2598429" y="4398862"/>
            <a:ext cx="1793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Attractive Compensation </a:t>
            </a:r>
            <a:endParaRPr lang="en-IN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F04BA9-6123-4127-A98E-F8460210D33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723" y="1355511"/>
            <a:ext cx="952500" cy="952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482B6FE-2F9D-4770-AC4B-558420B27A84}"/>
              </a:ext>
            </a:extLst>
          </p:cNvPr>
          <p:cNvSpPr txBox="1"/>
          <p:nvPr/>
        </p:nvSpPr>
        <p:spPr>
          <a:xfrm>
            <a:off x="1653333" y="2274203"/>
            <a:ext cx="1793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Make a Difference </a:t>
            </a:r>
            <a:endParaRPr lang="en-IN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BAD9320-50E0-4D87-A53A-E80B58DD088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234" y="1407917"/>
            <a:ext cx="952500" cy="9525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315D270-EA17-4D30-BF28-6959586E157B}"/>
              </a:ext>
            </a:extLst>
          </p:cNvPr>
          <p:cNvSpPr txBox="1"/>
          <p:nvPr/>
        </p:nvSpPr>
        <p:spPr>
          <a:xfrm>
            <a:off x="3380843" y="2274202"/>
            <a:ext cx="1793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Supportive HR Climate</a:t>
            </a:r>
            <a:endParaRPr lang="en-IN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0255BCC-EE47-4969-9D35-A183E54AE6E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93" y="1321702"/>
            <a:ext cx="952500" cy="9525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7735F73-38E6-4B0E-BB29-2C6D0F68A87D}"/>
              </a:ext>
            </a:extLst>
          </p:cNvPr>
          <p:cNvSpPr txBox="1"/>
          <p:nvPr/>
        </p:nvSpPr>
        <p:spPr>
          <a:xfrm>
            <a:off x="68593" y="2274202"/>
            <a:ext cx="17932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Equal Opportunity Employer </a:t>
            </a:r>
            <a:endParaRPr lang="en-IN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112C2EE-C6C7-4FF4-8BD5-2A4659FC8B8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56" y="3522151"/>
            <a:ext cx="952500" cy="9525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D10B039-9103-4192-A8D7-E7CEA52062D4}"/>
              </a:ext>
            </a:extLst>
          </p:cNvPr>
          <p:cNvSpPr txBox="1"/>
          <p:nvPr/>
        </p:nvSpPr>
        <p:spPr>
          <a:xfrm>
            <a:off x="564331" y="4454798"/>
            <a:ext cx="1793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Rewarding Career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52533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EACA2-D69F-419B-A1DE-9F739E235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Perquisites &amp; Benefits </a:t>
            </a:r>
            <a:endParaRPr lang="en-IN" sz="2800" dirty="0">
              <a:latin typeface="Arial Black" panose="020B0A04020102020204" pitchFamily="34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9BA97F8-9779-4C4B-A722-025F601EFF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843637"/>
              </p:ext>
            </p:extLst>
          </p:nvPr>
        </p:nvGraphicFramePr>
        <p:xfrm>
          <a:off x="677334" y="1930400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EDA239C3-2924-46BB-9870-41348E718B7F}"/>
              </a:ext>
            </a:extLst>
          </p:cNvPr>
          <p:cNvSpPr/>
          <p:nvPr/>
        </p:nvSpPr>
        <p:spPr>
          <a:xfrm>
            <a:off x="677334" y="1339469"/>
            <a:ext cx="8596668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/>
              <a:t>In addition to the monthly emoluments, the Bank offers various perquisites and benefits* such as :</a:t>
            </a:r>
            <a:endParaRPr lang="en-IN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38ED2B-CA76-4FB5-ACC0-2801485DD78E}"/>
              </a:ext>
            </a:extLst>
          </p:cNvPr>
          <p:cNvSpPr/>
          <p:nvPr/>
        </p:nvSpPr>
        <p:spPr>
          <a:xfrm>
            <a:off x="0" y="6248400"/>
            <a:ext cx="8596668" cy="28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>
                <a:solidFill>
                  <a:srgbClr val="C00000"/>
                </a:solidFill>
              </a:rPr>
              <a:t> * subject to eligibility and extant terms &amp; conditions </a:t>
            </a:r>
            <a:endParaRPr lang="en-IN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435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1AFDA-CF12-416A-8638-F9BECB1CA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Work Culture  </a:t>
            </a:r>
            <a:endParaRPr lang="en-IN" sz="28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1A38988-4DAC-4C0B-A88E-B984C1C1C9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5158508"/>
              </p:ext>
            </p:extLst>
          </p:nvPr>
        </p:nvGraphicFramePr>
        <p:xfrm>
          <a:off x="677333" y="2763078"/>
          <a:ext cx="6916163" cy="3929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DADBA4B-3304-4EEA-8FFE-3C95314A09C3}"/>
              </a:ext>
            </a:extLst>
          </p:cNvPr>
          <p:cNvSpPr/>
          <p:nvPr/>
        </p:nvSpPr>
        <p:spPr>
          <a:xfrm>
            <a:off x="677334" y="1270000"/>
            <a:ext cx="8771466" cy="1015663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RBI emphasizes on its accommodative work culture and boasts of a bouquet of employee friendly policies including those designed especially for lady employees.</a:t>
            </a:r>
          </a:p>
        </p:txBody>
      </p:sp>
    </p:spTree>
    <p:extLst>
      <p:ext uri="{BB962C8B-B14F-4D97-AF65-F5344CB8AC3E}">
        <p14:creationId xmlns:p14="http://schemas.microsoft.com/office/powerpoint/2010/main" val="3244552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Arial Black" panose="020B0A04020102020204" pitchFamily="34" charset="0"/>
              </a:rPr>
              <a:t>Our Presence  </a:t>
            </a:r>
            <a:endParaRPr lang="en-IN" sz="28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0607"/>
            <a:ext cx="8811223" cy="446075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RBI has 31 Offices and sub-offices - most of them in state capitals. Its Central Office is in Mumbai. It has two training establishments - one each in Chennai and Pune. In addition, it also has four Zonal Training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Centres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one each in Mumbai, New Delhi, Kolkata and Chennai.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During your career, you will get a chance to work in different departments and centers.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057835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1371</TotalTime>
  <Words>747</Words>
  <Application>Microsoft Office PowerPoint</Application>
  <PresentationFormat>Widescreen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Algerian</vt:lpstr>
      <vt:lpstr>Amasis MT Pro Black</vt:lpstr>
      <vt:lpstr>Arial</vt:lpstr>
      <vt:lpstr>Arial Black</vt:lpstr>
      <vt:lpstr>MetaPlus</vt:lpstr>
      <vt:lpstr>Quay</vt:lpstr>
      <vt:lpstr>Trebuchet MS</vt:lpstr>
      <vt:lpstr>Wingdings</vt:lpstr>
      <vt:lpstr>Wingdings 3</vt:lpstr>
      <vt:lpstr>Facet</vt:lpstr>
      <vt:lpstr> भारतीय रिजर्व बैंक Reserve Bank of India  A career With RBI   </vt:lpstr>
      <vt:lpstr>About Us </vt:lpstr>
      <vt:lpstr>RBI does much more than you thought !</vt:lpstr>
      <vt:lpstr>PowerPoint Presentation</vt:lpstr>
      <vt:lpstr>What to expect in a career at RBI? </vt:lpstr>
      <vt:lpstr>Highlights of work at RBI </vt:lpstr>
      <vt:lpstr>Perquisites &amp; Benefits </vt:lpstr>
      <vt:lpstr>Work Culture  </vt:lpstr>
      <vt:lpstr>Our Presence  </vt:lpstr>
      <vt:lpstr>Grade ‘B’ -DR-General Stream Selection Process</vt:lpstr>
      <vt:lpstr>How to apply?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भारतीय रिजर्व बैंक Reserve Bank of India Location Date</dc:title>
  <dc:creator>Kapil Deelip Phalak</dc:creator>
  <cp:lastModifiedBy>Wasim Ansari</cp:lastModifiedBy>
  <cp:revision>90</cp:revision>
  <cp:lastPrinted>2021-01-05T11:49:53Z</cp:lastPrinted>
  <dcterms:created xsi:type="dcterms:W3CDTF">2020-03-16T09:14:28Z</dcterms:created>
  <dcterms:modified xsi:type="dcterms:W3CDTF">2022-02-04T07:39:13Z</dcterms:modified>
</cp:coreProperties>
</file>